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2E8ED-3C73-401C-B290-153B836B9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D49BA-0024-40C6-B478-06F8319D2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49966-1D38-4544-9435-672831BF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2C723-208C-44B9-AB77-CE971088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DB0AA-9852-4F73-95B8-1C7D630D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D2EC0-4EB3-4120-9623-8EA68AD85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1CF15-E425-478D-AF25-8FE864A4A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D7369-8FA2-40D7-869B-F2F9E2BF9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065BB-2512-4323-BD3A-32435FD1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20CD9-2EB5-4720-AE93-48AA5C9E5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06631-1F46-4C7D-9FDB-9019403A7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54153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成功品牌的定价原理与策略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定价背景与意义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定价原理剖析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成功品牌定价策略探讨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案例分析：成功品牌定价实践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挑战与对策：如何应对市场变化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总结与展望：未来趋势预测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价格战与利润平衡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在激烈的市场竞争中，如何在价格战与保持利润之间找到平衡点。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了解市场上同类产品的价格、品质、市场份额等信息，为制定合理定价策略提供依据。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通过定价策略凸显品牌独特性和优势，与竞品形成差异化竞争。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根据目标消费者的购买力和消费习惯，制定合理的价格策略。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3" r="1362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了解消费者对价格的敏感程度，以便制定更具吸引力的定价策略。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消费者对品牌的忠诚度也会影响其心理预期价格。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消费者心理预期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高品质的产品往往能获得更高的定价，体现品牌价值。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创新与独特性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具有创新性和独特性的产品，往往能获得更高的市场认可度和定价空间。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品牌形象与口碑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良好的品牌形象和口碑能提升消费者对产品的信任度和购买意愿，从而影响定价策略。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在产品的成本上加上一个固定的百分比作为利润，从而确定产品的售价。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根据企业的投资回报率目标，结合产品成本和市场需求，推算出产品的售价。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目标收益定价法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当企业面临产能过剩或需求不足时，根据边际成本来制定价格，以实现利润最大化。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边际成本定价法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26" r="622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价值定价法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根据消费者对产品价值的认知来制定价格，通常适用于高端品牌或具有独特价值的产品。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差别定价法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针对不同消费者群体或市场细分，制定不同的价格策略，以满足不同需求层次和购买能力。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心理定价法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利用消费者心理因素，如数字偏好、价格锚定等，来制定具有吸引力的价格策略。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需求导向定价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在产品刚上市或具有独特优势时，制定高于竞争对手的价格，以获取高额利润。随着市场竞争加剧和产品普及，逐渐降低价格以吸引更多消费者。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撇脂定价法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根据市场竞争状况和行业平均水平来制定价格，以避免价格战和保持市场份额。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随行就市定价法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以低于竞争对手的价格进入市场，迅速占领市场份额，然后通过提高销量和降低成本来实现盈利。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渗透定价法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成功品牌定价策略探讨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溢价定价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高端品牌定价策略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高端品牌通常采用溢价定价策略，即产品价格高于同类产品平均价格。这种策略旨在强调品牌的高品质、高附加值和高独特性。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高端品牌注重提供与价格相符的高价值，包括优质的产品、独特的设计、奢华的包装等，以吸引追求品质和尊贵感的消费者。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利用消费者心理，采用吉祥数字、整数定价等技巧，提升产品价格的吸引力和接受度。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中端品牌通常根据市场竞争状况和自身品牌定位，制定与竞争对手相当的价格，以争夺市场份额。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在核算产品成本的基础上，加上一定的利润率来制定价格，以确保盈利的同时保持市场竞争力。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通过限时折扣、捆绑销售等促销手段，吸引消费者关注和购买，提升品牌知名度和销量。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中端品牌定价策略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https://d.book118.com/686154153114010042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2024-09-09T21:58:51.067</cp:lastPrinted>
  <dcterms:created xsi:type="dcterms:W3CDTF">2024-09-09T13:58:51Z</dcterms:created>
  <dcterms:modified xsi:type="dcterms:W3CDTF">2024-09-09T13:58:53Z</dcterms:modified>
</cp:coreProperties>
</file>