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32C51-AEED-455A-A525-B463BB7A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5EE6A-1723-483E-BBCB-64930D7E7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CA1C-571D-4C1F-A01E-69E8A580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AFE25-66A3-425E-B174-BA63BDC1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D211C-B44B-43B2-9756-F6673D3E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C4CC4-E227-4679-BAC8-7E1A21E5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455A0-9E6A-423F-A2C6-2AC148FE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1A9E7-AC9A-4799-A3DB-6FF8E886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037CA-8EC7-4356-8FEF-08122187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DF4FF-5587-42E3-AE15-D3E21331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A7704-8125-4F14-AAD9-B9931098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00032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叙事护理案例介绍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叙事护理的应用与效果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叙事护理的挑战与前景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叙事护理是指通过倾听、理解和回应患者的故事，帮助患者重新审视和解决生活中的问题，从而促进患者的身心健康。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叙事护理强调以患者为中心，关注患者的情感、认知和行为，通过与患者建立信任关系，引导患者积极面对疾病和生活中的挑战。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叙事护理能够帮助患者缓解焦虑、抑郁等负面情绪，提高患者的心理状态和生活质量。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提高患者心理状态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叙事护理强调医患之间的沟通与互动，有助于建立良好的医患关系，提高医疗服务质量。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叙事护理要求护士具备倾听、理解、引导等能力，有助于提升护士的专业素养和服务水平。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叙事护理作为一种新型的护理模式，能够推动护理学科的创新和发展，丰富护理学理论和实践。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叙事护理案例介绍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50" r="13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通过叙事护理，帮助癌症患者面对心理压力，提升生活质量。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癌症患者常常面临巨大的心理压力，如恐惧、焦虑和抑郁等。叙事护理通过倾听患者的故事，理解他们的情感和经历，帮助他们重构积极的生活观念，增强战胜疾病的信心。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案例一：癌症患者的心理护理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运用叙事护理，改善老年痴呆患者的认知功能和生活质量。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老年痴呆患者常常出现记忆障碍、语言障碍和行为异常等问题。叙事护理通过与患者分享过去的故事，刺激他们的记忆和情感，同时为家属提供护理技巧和支持，帮助患者维持较好的生活品质。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案例二：老年痴呆患者的家庭护理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叙事护理在创伤后应激障碍康复中的实践与应用。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是一种常见的心理障碍，患者在经历创伤事件后出现焦虑、恐惧和回避等症状。叙事护理通过倾听患者的故事，引导他们表达情感和经历，帮助他们重新审视创伤事件，促进心理康复。同时，叙事护理还可以为医护人员提供有效的沟通技巧和心理支持方法，提高康复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案例三：创伤后应激障碍的康复护理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叙事护理的应用与效果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https://d.book118.com/686200003202010055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2024-09-23T09:03:20.624</cp:lastPrinted>
  <dcterms:created xsi:type="dcterms:W3CDTF">2024-09-23T01:03:20Z</dcterms:created>
  <dcterms:modified xsi:type="dcterms:W3CDTF">2024-09-23T01:03:22Z</dcterms:modified>
</cp:coreProperties>
</file>