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  <p:sldMasterId id="2147483705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42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jpe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image" Target="../media/image1.jpeg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3.png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image" Target="../media/image4.png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image" Target="../media/image3.png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image" Target="../media/image4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image" Target="../media/image4.png" /><Relationship Id="rId8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131.xml" /><Relationship Id="rId11" Type="http://schemas.openxmlformats.org/officeDocument/2006/relationships/image" Target="../media/image10.png" /><Relationship Id="rId12" Type="http://schemas.openxmlformats.org/officeDocument/2006/relationships/tags" Target="../tags/tag132.xml" /><Relationship Id="rId13" Type="http://schemas.openxmlformats.org/officeDocument/2006/relationships/image" Target="../media/image11.png" /><Relationship Id="rId14" Type="http://schemas.openxmlformats.org/officeDocument/2006/relationships/tags" Target="../tags/tag133.xml" /><Relationship Id="rId15" Type="http://schemas.openxmlformats.org/officeDocument/2006/relationships/image" Target="../media/image12.png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7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128.xml" /><Relationship Id="rId5" Type="http://schemas.openxmlformats.org/officeDocument/2006/relationships/image" Target="../media/image7.png" /><Relationship Id="rId6" Type="http://schemas.openxmlformats.org/officeDocument/2006/relationships/tags" Target="../tags/tag129.xml" /><Relationship Id="rId7" Type="http://schemas.openxmlformats.org/officeDocument/2006/relationships/image" Target="../media/image8.png" /><Relationship Id="rId8" Type="http://schemas.openxmlformats.org/officeDocument/2006/relationships/tags" Target="../tags/tag130.xml" /><Relationship Id="rId9" Type="http://schemas.openxmlformats.org/officeDocument/2006/relationships/image" Target="../media/image9.png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9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43.xml" /><Relationship Id="rId4" Type="http://schemas.openxmlformats.org/officeDocument/2006/relationships/image" Target="../media/image14.png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57.xml" /><Relationship Id="rId4" Type="http://schemas.openxmlformats.org/officeDocument/2006/relationships/image" Target="../media/image14.png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5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66.xml" /><Relationship Id="rId4" Type="http://schemas.openxmlformats.org/officeDocument/2006/relationships/image" Target="../media/image14.png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77.xml" /><Relationship Id="rId3" Type="http://schemas.openxmlformats.org/officeDocument/2006/relationships/image" Target="../media/image16.png" /><Relationship Id="rId4" Type="http://schemas.openxmlformats.org/officeDocument/2006/relationships/tags" Target="../tags/tag178.xml" /><Relationship Id="rId5" Type="http://schemas.openxmlformats.org/officeDocument/2006/relationships/image" Target="../media/image17.png" /><Relationship Id="rId6" Type="http://schemas.openxmlformats.org/officeDocument/2006/relationships/tags" Target="../tags/tag179.xml" /><Relationship Id="rId7" Type="http://schemas.openxmlformats.org/officeDocument/2006/relationships/image" Target="../media/image18.png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9.png" /><Relationship Id="rId3" Type="http://schemas.openxmlformats.org/officeDocument/2006/relationships/tags" Target="../tags/tag189.xml" /><Relationship Id="rId4" Type="http://schemas.openxmlformats.org/officeDocument/2006/relationships/image" Target="../media/image20.png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image" Target="../media/image21.png" /><Relationship Id="rId5" Type="http://schemas.openxmlformats.org/officeDocument/2006/relationships/tags" Target="../tags/tag200.xml" /><Relationship Id="rId6" Type="http://schemas.openxmlformats.org/officeDocument/2006/relationships/image" Target="../media/image22.png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image" Target="../media/image21.png" /><Relationship Id="rId5" Type="http://schemas.openxmlformats.org/officeDocument/2006/relationships/tags" Target="../tags/tag210.xml" /><Relationship Id="rId6" Type="http://schemas.openxmlformats.org/officeDocument/2006/relationships/image" Target="../media/image22.png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tags" Target="../tags/tag220.xml" /><Relationship Id="rId11" Type="http://schemas.openxmlformats.org/officeDocument/2006/relationships/image" Target="../media/image10.png" /><Relationship Id="rId12" Type="http://schemas.openxmlformats.org/officeDocument/2006/relationships/tags" Target="../tags/tag221.xml" /><Relationship Id="rId13" Type="http://schemas.openxmlformats.org/officeDocument/2006/relationships/image" Target="../media/image11.png" /><Relationship Id="rId14" Type="http://schemas.openxmlformats.org/officeDocument/2006/relationships/tags" Target="../tags/tag222.xml" /><Relationship Id="rId15" Type="http://schemas.openxmlformats.org/officeDocument/2006/relationships/image" Target="../media/image12.png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16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217.xml" /><Relationship Id="rId5" Type="http://schemas.openxmlformats.org/officeDocument/2006/relationships/image" Target="../media/image7.png" /><Relationship Id="rId6" Type="http://schemas.openxmlformats.org/officeDocument/2006/relationships/tags" Target="../tags/tag218.xml" /><Relationship Id="rId7" Type="http://schemas.openxmlformats.org/officeDocument/2006/relationships/image" Target="../media/image8.png" /><Relationship Id="rId8" Type="http://schemas.openxmlformats.org/officeDocument/2006/relationships/tags" Target="../tags/tag219.xml" /><Relationship Id="rId9" Type="http://schemas.openxmlformats.org/officeDocument/2006/relationships/image" Target="../media/image9.png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image" Target="../media/image25.png" /><Relationship Id="rId5" Type="http://schemas.openxmlformats.org/officeDocument/2006/relationships/tags" Target="../tags/tag231.xml" /><Relationship Id="rId6" Type="http://schemas.openxmlformats.org/officeDocument/2006/relationships/image" Target="../media/image26.png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38.xml" /><Relationship Id="rId3" Type="http://schemas.openxmlformats.org/officeDocument/2006/relationships/image" Target="../media/image21.png" /><Relationship Id="rId4" Type="http://schemas.openxmlformats.org/officeDocument/2006/relationships/tags" Target="../tags/tag239.xml" /><Relationship Id="rId5" Type="http://schemas.openxmlformats.org/officeDocument/2006/relationships/image" Target="../media/image22.png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0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9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80.xml" /><Relationship Id="rId3" Type="http://schemas.openxmlformats.org/officeDocument/2006/relationships/image" Target="../media/image28.png" /><Relationship Id="rId4" Type="http://schemas.openxmlformats.org/officeDocument/2006/relationships/tags" Target="../tags/tag281.xml" /><Relationship Id="rId5" Type="http://schemas.openxmlformats.org/officeDocument/2006/relationships/image" Target="../media/image29.png" /><Relationship Id="rId6" Type="http://schemas.openxmlformats.org/officeDocument/2006/relationships/tags" Target="../tags/tag282.xml" /><Relationship Id="rId7" Type="http://schemas.openxmlformats.org/officeDocument/2006/relationships/image" Target="../media/image30.png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3A398-257F-4FDC-B3BD-D06F181D9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87DC7-210F-42F3-ABFA-B19E773E0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08A3E-E5B9-4F7C-B76F-6DC1F1433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BBDD3-8B8D-4E2A-A797-AC1EC8016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3807EE-60BB-4ECB-93B6-66B6D75DA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6C8FC6-6506-4D49-A53A-3883AAFB6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643995-B988-4D64-8420-603835A4F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97003-E02D-42AC-B433-4BDBB3DD8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0CCA6-7905-43B8-A58A-A80D64470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EEABD-0028-47B2-A025-3D3029CBC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904C2-CA5A-4395-AD93-3D967E415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2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slideLayout" Target="../slideLayouts/slideLayout41.xml" /><Relationship Id="rId13" Type="http://schemas.openxmlformats.org/officeDocument/2006/relationships/slideLayout" Target="../slideLayouts/slideLayout42.xml" /><Relationship Id="rId14" Type="http://schemas.openxmlformats.org/officeDocument/2006/relationships/slideLayout" Target="../slideLayouts/slideLayout43.xml" /><Relationship Id="rId15" Type="http://schemas.openxmlformats.org/officeDocument/2006/relationships/slideLayout" Target="../slideLayouts/slideLayout44.xml" /><Relationship Id="rId16" Type="http://schemas.openxmlformats.org/officeDocument/2006/relationships/slideLayout" Target="../slideLayouts/slideLayout45.xml" /><Relationship Id="rId17" Type="http://schemas.openxmlformats.org/officeDocument/2006/relationships/slideLayout" Target="../slideLayouts/slideLayout46.xml" /><Relationship Id="rId18" Type="http://schemas.openxmlformats.org/officeDocument/2006/relationships/slideLayout" Target="../slideLayouts/slideLayout47.xml" /><Relationship Id="rId19" Type="http://schemas.openxmlformats.org/officeDocument/2006/relationships/tags" Target="../tags/tag289.xml" /><Relationship Id="rId2" Type="http://schemas.openxmlformats.org/officeDocument/2006/relationships/slideLayout" Target="../slideLayouts/slideLayout31.xml" /><Relationship Id="rId20" Type="http://schemas.openxmlformats.org/officeDocument/2006/relationships/tags" Target="../tags/tag290.xml" /><Relationship Id="rId21" Type="http://schemas.openxmlformats.org/officeDocument/2006/relationships/tags" Target="../tags/tag291.xml" /><Relationship Id="rId22" Type="http://schemas.openxmlformats.org/officeDocument/2006/relationships/tags" Target="../tags/tag292.xml" /><Relationship Id="rId23" Type="http://schemas.openxmlformats.org/officeDocument/2006/relationships/tags" Target="../tags/tag293.xml" /><Relationship Id="rId24" Type="http://schemas.openxmlformats.org/officeDocument/2006/relationships/tags" Target="../tags/tag294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70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95.xml" /><Relationship Id="rId4" Type="http://schemas.openxmlformats.org/officeDocument/2006/relationships/tags" Target="../tags/tag2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18" Type="http://schemas.openxmlformats.org/officeDocument/2006/relationships/tags" Target="../tags/tag312.xml" /><Relationship Id="rId19" Type="http://schemas.openxmlformats.org/officeDocument/2006/relationships/tags" Target="../tags/tag313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314.xml" /><Relationship Id="rId21" Type="http://schemas.openxmlformats.org/officeDocument/2006/relationships/tags" Target="../tags/tag315.xml" /><Relationship Id="rId22" Type="http://schemas.openxmlformats.org/officeDocument/2006/relationships/tags" Target="../tags/tag316.xml" /><Relationship Id="rId23" Type="http://schemas.openxmlformats.org/officeDocument/2006/relationships/tags" Target="../tags/tag317.xml" /><Relationship Id="rId24" Type="http://schemas.openxmlformats.org/officeDocument/2006/relationships/tags" Target="../tags/tag318.xml" /><Relationship Id="rId25" Type="http://schemas.openxmlformats.org/officeDocument/2006/relationships/tags" Target="../tags/tag319.xml" /><Relationship Id="rId26" Type="http://schemas.openxmlformats.org/officeDocument/2006/relationships/tags" Target="../tags/tag320.xml" /><Relationship Id="rId27" Type="http://schemas.openxmlformats.org/officeDocument/2006/relationships/tags" Target="../tags/tag321.xml" /><Relationship Id="rId28" Type="http://schemas.openxmlformats.org/officeDocument/2006/relationships/tags" Target="../tags/tag322.xml" /><Relationship Id="rId29" Type="http://schemas.openxmlformats.org/officeDocument/2006/relationships/tags" Target="../tags/tag323.xml" /><Relationship Id="rId3" Type="http://schemas.openxmlformats.org/officeDocument/2006/relationships/tags" Target="../tags/tag297.xml" /><Relationship Id="rId30" Type="http://schemas.openxmlformats.org/officeDocument/2006/relationships/tags" Target="../tags/tag324.xml" /><Relationship Id="rId31" Type="http://schemas.openxmlformats.org/officeDocument/2006/relationships/tags" Target="../tags/tag325.xml" /><Relationship Id="rId32" Type="http://schemas.openxmlformats.org/officeDocument/2006/relationships/tags" Target="../tags/tag326.xml" /><Relationship Id="rId33" Type="http://schemas.openxmlformats.org/officeDocument/2006/relationships/tags" Target="../tags/tag327.xml" /><Relationship Id="rId34" Type="http://schemas.openxmlformats.org/officeDocument/2006/relationships/tags" Target="../tags/tag328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3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16" Type="http://schemas.openxmlformats.org/officeDocument/2006/relationships/tags" Target="../tags/tag347.xml" /><Relationship Id="rId17" Type="http://schemas.openxmlformats.org/officeDocument/2006/relationships/tags" Target="../tags/tag348.xml" /><Relationship Id="rId18" Type="http://schemas.openxmlformats.org/officeDocument/2006/relationships/tags" Target="../tags/tag349.xml" /><Relationship Id="rId19" Type="http://schemas.openxmlformats.org/officeDocument/2006/relationships/tags" Target="../tags/tag350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351.xml" /><Relationship Id="rId21" Type="http://schemas.openxmlformats.org/officeDocument/2006/relationships/tags" Target="../tags/tag352.xml" /><Relationship Id="rId22" Type="http://schemas.openxmlformats.org/officeDocument/2006/relationships/tags" Target="../tags/tag353.xml" /><Relationship Id="rId23" Type="http://schemas.openxmlformats.org/officeDocument/2006/relationships/tags" Target="../tags/tag354.xml" /><Relationship Id="rId24" Type="http://schemas.openxmlformats.org/officeDocument/2006/relationships/tags" Target="../tags/tag355.xml" /><Relationship Id="rId25" Type="http://schemas.openxmlformats.org/officeDocument/2006/relationships/tags" Target="../tags/tag356.xml" /><Relationship Id="rId26" Type="http://schemas.openxmlformats.org/officeDocument/2006/relationships/tags" Target="../tags/tag357.xml" /><Relationship Id="rId27" Type="http://schemas.openxmlformats.org/officeDocument/2006/relationships/tags" Target="../tags/tag358.xml" /><Relationship Id="rId28" Type="http://schemas.openxmlformats.org/officeDocument/2006/relationships/tags" Target="../tags/tag359.xml" /><Relationship Id="rId29" Type="http://schemas.openxmlformats.org/officeDocument/2006/relationships/tags" Target="../tags/tag360.xml" /><Relationship Id="rId3" Type="http://schemas.openxmlformats.org/officeDocument/2006/relationships/tags" Target="../tags/tag335.xml" /><Relationship Id="rId30" Type="http://schemas.openxmlformats.org/officeDocument/2006/relationships/tags" Target="../tags/tag361.xml" /><Relationship Id="rId31" Type="http://schemas.openxmlformats.org/officeDocument/2006/relationships/tags" Target="../tags/tag362.xml" /><Relationship Id="rId32" Type="http://schemas.openxmlformats.org/officeDocument/2006/relationships/tags" Target="../tags/tag363.xml" /><Relationship Id="rId33" Type="http://schemas.openxmlformats.org/officeDocument/2006/relationships/tags" Target="../tags/tag364.xml" /><Relationship Id="rId34" Type="http://schemas.openxmlformats.org/officeDocument/2006/relationships/tags" Target="../tags/tag365.xml" /><Relationship Id="rId35" Type="http://schemas.openxmlformats.org/officeDocument/2006/relationships/tags" Target="../tags/tag366.xml" /><Relationship Id="rId36" Type="http://schemas.openxmlformats.org/officeDocument/2006/relationships/tags" Target="../tags/tag367.xml" /><Relationship Id="rId37" Type="http://schemas.openxmlformats.org/officeDocument/2006/relationships/tags" Target="../tags/tag368.xml" /><Relationship Id="rId38" Type="http://schemas.openxmlformats.org/officeDocument/2006/relationships/tags" Target="../tags/tag369.xml" /><Relationship Id="rId39" Type="http://schemas.openxmlformats.org/officeDocument/2006/relationships/tags" Target="../tags/tag370.xml" /><Relationship Id="rId4" Type="http://schemas.openxmlformats.org/officeDocument/2006/relationships/tags" Target="../tags/tag336.xml" /><Relationship Id="rId40" Type="http://schemas.openxmlformats.org/officeDocument/2006/relationships/tags" Target="../tags/tag371.xml" /><Relationship Id="rId41" Type="http://schemas.openxmlformats.org/officeDocument/2006/relationships/tags" Target="../tags/tag372.xml" /><Relationship Id="rId42" Type="http://schemas.openxmlformats.org/officeDocument/2006/relationships/tags" Target="../tags/tag373.xml" /><Relationship Id="rId43" Type="http://schemas.openxmlformats.org/officeDocument/2006/relationships/tags" Target="../tags/tag374.xml" /><Relationship Id="rId44" Type="http://schemas.openxmlformats.org/officeDocument/2006/relationships/tags" Target="../tags/tag375.xml" /><Relationship Id="rId45" Type="http://schemas.openxmlformats.org/officeDocument/2006/relationships/tags" Target="../tags/tag376.xml" /><Relationship Id="rId46" Type="http://schemas.openxmlformats.org/officeDocument/2006/relationships/tags" Target="../tags/tag377.xml" /><Relationship Id="rId47" Type="http://schemas.openxmlformats.org/officeDocument/2006/relationships/image" Target="../media/image4.png" /><Relationship Id="rId48" Type="http://schemas.openxmlformats.org/officeDocument/2006/relationships/tags" Target="../tags/tag378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image" Target="../media/image3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8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85.xml" /><Relationship Id="rId4" Type="http://schemas.openxmlformats.org/officeDocument/2006/relationships/tags" Target="../tags/tag386.xml" /><Relationship Id="rId5" Type="http://schemas.openxmlformats.org/officeDocument/2006/relationships/image" Target="../media/image4.png" /><Relationship Id="rId6" Type="http://schemas.openxmlformats.org/officeDocument/2006/relationships/tags" Target="../tags/tag3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image" Target="../media/image4.png" /><Relationship Id="rId6" Type="http://schemas.openxmlformats.org/officeDocument/2006/relationships/tags" Target="../tags/tag3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96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91.xml" /><Relationship Id="rId4" Type="http://schemas.openxmlformats.org/officeDocument/2006/relationships/tags" Target="../tags/tag392.xml" /><Relationship Id="rId5" Type="http://schemas.openxmlformats.org/officeDocument/2006/relationships/tags" Target="../tags/tag393.xml" /><Relationship Id="rId6" Type="http://schemas.openxmlformats.org/officeDocument/2006/relationships/tags" Target="../tags/tag394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97.xml" /><Relationship Id="rId4" Type="http://schemas.openxmlformats.org/officeDocument/2006/relationships/tags" Target="../tags/tag398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3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00.xml" /><Relationship Id="rId4" Type="http://schemas.openxmlformats.org/officeDocument/2006/relationships/tags" Target="../tags/tag401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03.xml" /><Relationship Id="rId4" Type="http://schemas.openxmlformats.org/officeDocument/2006/relationships/tags" Target="../tags/tag404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06.xml" /><Relationship Id="rId4" Type="http://schemas.openxmlformats.org/officeDocument/2006/relationships/tags" Target="../tags/tag407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417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4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0010400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372110" y="472376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读书笔记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796155" y="1035050"/>
            <a:ext cx="5095240" cy="13950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46" name="标题 5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473075" y="2519680"/>
            <a:ext cx="8963660" cy="157543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绿水青山就是金山银山理念的生动实践生态综合补偿试点典型案例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C00000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生动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9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生态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理念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生态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4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9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实践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补偿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案例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金山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3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银山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理念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就是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绿水青山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试点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实践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综合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保护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提供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生动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《绿水青山就是金山银山理念的生动实践生态综合补偿试点典型案例》内容摘要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《绿水青山就是金山银山理念的生动实践生态综合补偿试点典型案例》一书，旨在深入贯彻和落实“绿水青山就是金山银山”的重要理念，以实际案例的形式，全面展示生态综合补偿试点工作的实践成果与经验。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首先阐述了“绿水青山就是金山银山”理念的背景与内涵，强调了生态环境保护与经济发展之间的紧密关系。在此基础上，通过多个具有代表性的试点案例，详细介绍了生态补偿机制的实践操作和成效。这些案例涵盖了不同地区、不同生态类型的实际情况，包括森林、水源地、自然保护区等多个领域，通过案例的对比分析，揭示了生态补偿在促进生态保护、改善民生和推动经济可持续发展中的重要作用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除了案例分析外，书中还针对生态补偿机制的完善与创新进行了深入探讨。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针对当前生态补偿面临的问题与挑战，提出了相应的政策建议和展望。通过跨区域、跨领域的合作模式创新，以及科技手段的引入与应用，进一步拓展了生态补偿的实施路径与空间，为推动生态文明建设提供了有力支撑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总体而言，《绿水青山就是金山银山理念的生动实践生态综合补偿试点典型案例》一书，既是对“绿水青山就是金山银山”理念的生动诠释，也是对生态综合补偿试点工作的全面总结。它不仅为相关决策者提供了重要的参考依据，也为广大关心生态环境保护的读者提供了有益的启示。通过阅读本书，有助于深化对生态文明建设的认识，进一步推动“绿水青山就是金山银山”理念在实践中的贯彻落实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文章标题：《绿水青山就是金山银山理念的生动实践生态综合补偿试点典型案例》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全球环境问题的日益严重，人们对环境保护的意识日益增强。如何在经济发展的同时，保护我们的环境，成为了一个重要的问题。而《绿水青山就是金山银山理念的生动实践生态综合补偿试点典型案例》这本书，为我们提供了一个新的视角和思路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的核心观点是“绿水青山就是金山银山”。这是一个强调环境保护与经济发展相统一的理念。它意味着，我们应该把保护环境看作是一种投资，一种能够带来长期经济利益的资产。只有当我们把环境保护放在首位，才能实现真正的可持续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中列举了许多生态综合补偿试点的成功案例。这些案例都表明，当政府、企业和个人共同参与到生态保护中，可以取得显著的效果。例如，某地区的政府通过补贴政策，鼓励农民使用有机肥料，减少化肥的使用。结果不仅改善了当地的环境，还提高了农产品的质量，增加了农民的收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虽然生态综合补偿试点取得了一定的成功，但在实践中仍然面临许多挑战。例如，如何平衡经济发展和环境保护的关系，如何让更多的企业和个人参与到生态保护中来等。然而，这些挑战同时也带来了机遇。只有当我们积极面对挑战，才能抓住机遇，实现更好的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绿水青山就是金山银山理念的生动实践生态综合补偿试点典型案例》这本书为我们提供了一个宝贵的视角，让我们看到了环境保护与经济发展相统一的可能性和希望。我们应该深入理解和贯彻这个理念，努力实现可持续发展的目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阅读感受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绿水青山就是金山银山理念的生动实践生态综合补偿试点典型案例》这本书是一本关于生态环境保护的书籍，它介绍了中国在生态环境保护方面所做出的努力和取得的成果。通过阅读这本书，我对中国的生态环境保护工作有了更深入的了解和认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https://d.book118.com/686200104001010040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custom20182110_1*a*1"/>
  <p:tag name="KSO_WM_UNIT_INDEX" val="1"/>
  <p:tag name="KSO_WM_UNIT_ISCONTENTSTITLE" val="0"/>
  <p:tag name="KSO_WM_UNIT_LAYERLEVEL" val="1"/>
  <p:tag name="KSO_WM_UNIT_NOCLEAR" val="0"/>
  <p:tag name="KSO_WM_UNIT_PRESET_TEXT" val="一寸光阴一寸金"/>
  <p:tag name="KSO_WM_UNIT_TYPE" val="a"/>
  <p:tag name="KSO_WM_UNIT_VALUE" val="26"/>
</p:tagLst>
</file>

<file path=ppt/tags/tag296.xml><?xml version="1.0" encoding="utf-8"?>
<p:tagLst xmlns:p="http://schemas.openxmlformats.org/presentationml/2006/main">
  <p:tag name="KSO_WM_BEAUTIFY_FLAG" val="#wm#"/>
  <p:tag name="KSO_WM_COMBINE_RELATE_SLIDE_ID" val="background20179051_1"/>
  <p:tag name="KSO_WM_SLIDE_ID" val="custom20182110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3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3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3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3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3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3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3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微软雅黑</vt:lpstr>
      <vt:lpstr>隶书</vt:lpstr>
      <vt:lpstr>汉仪尚巍手书W</vt:lpstr>
      <vt:lpstr>仿宋</vt:lpstr>
      <vt:lpstr>Calibri Light</vt:lpstr>
      <vt:lpstr>汉仪旗黑-85S</vt:lpstr>
      <vt:lpstr>思源黑体 CN Bold</vt:lpstr>
      <vt:lpstr>Office Theme</vt:lpstr>
      <vt:lpstr>绿水青山就是金山银山理念的生动实践生态综合补偿试点典型案例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2024-09-06T03:03:47.558</cp:lastPrinted>
  <dcterms:created xsi:type="dcterms:W3CDTF">2024-09-05T19:03:47Z</dcterms:created>
  <dcterms:modified xsi:type="dcterms:W3CDTF">2024-09-05T19:03:55Z</dcterms:modified>
</cp:coreProperties>
</file>