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3D05C-A05B-4F5A-B276-05F81CE9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3A375-28B3-4187-9E88-195C078E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C10A0-04E1-49FD-BEC5-09757879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BD050-6817-40AA-8239-2FC80AC2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4731C-4186-4648-87B8-E113B5EA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8402C-65CF-40C6-8700-E39AD9A51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5473F-1549-46F5-AAC8-DB04C475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2437F-7DF2-479A-A093-E729BA4C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20A6E-7877-4A2C-A774-3F083567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E2504-DA6E-4031-94AE-FC1796C6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46CAA-5AA6-44EC-B032-1DCC58156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1025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中级会计职称各科分析报告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中级会计职称考试概述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财务管理科目的分析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成本会计科目的分析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审计科目的分析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中级会计实务科目的分析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中级会计职称考试概述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中级会计职称考试是中国会计领域的一项专业资格考试，旨在评估考生在会计、财务管理和审计等方面的专业能力和水平。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通过该考试，考生可以获得中级会计职称，进一步提升职业竞争力，获得更好的职业发展机会。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中级会计职称考试通常包括三门科目，分别是中级会计实务、财务管理和经济法。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考试科目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考生需要在连续的两年内通过所有科目，方可获得中级会计职称证书。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中级会计职称考试的难度较高，主要考察考生的专业知识、应用能力和问题解决能力。其中，中级会计实务科目涉及的知识点较多，难度较大；财务管理和经济法科目则分别侧重于财务分析和法律法规的应用。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由于考试难度较大，中级会计职称考试的通过率相对较低。根据历年的数据，通过率通常在10%-20%之间。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考试难度与通过率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财务管理科目的分析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主要包括财务管理的基本理论、财务预测与决策、财务计划与控制、财务评价与考核等内容，涉及面广，知识点多。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要求考生熟练掌握财务管理的核心概念和方法，能够运用所学知识解决实际问题，具备较强的分析能力和应用能力。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考试形式为闭卷、笔试，考试时间为2小时，满分100分。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考试题型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主要包括单项选择题、多项选择题、判断题、计算分析题和综合题等题型，其中计算分析题和综合题占比重较大。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考试难度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财务管理科目历年来难度相对较大，主要涉及的计算和公式较多，需要考生具备较强的数学和逻辑思维能力。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历年考情分析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考生应制定详细的学习计划，按照计划有条不紊地复习，确保每个知识点都能得到充分的复习。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财务管理科目的知识点较多，考生需要通过大量的练习和实践来巩固所学知识，提高解题能力和应用能力。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注重练习与实践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考生应关注考试动态和政策变化，及时调整备考策略，确保备考方向与考试要求保持一致。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关注考试动态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模拟考试可以帮助考生了解自己的备考情况和薄弱环节，及时调整复习重点和方向，提高应试能力。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加强模拟考试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备考策略与建议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中级会计实务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涵盖财务会计、成本会计、管理会计等内容，要求考生掌握企业日常经济业务的会计处理，并能进行财务分析。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涉及企业财务管理的各个方面，如财务预测、财务决策、财务控制等，要求考生能够运用财务管理知识解决实际问题。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中级经济法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包括经济法基础、税法、公司法等内容，要求考生掌握相关法律法规，并能灵活运用到实际工作中。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中级会计职称考试采用闭卷、纸笔作答形式，考试时间为180分钟。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考试难度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中级会计实务和经济法难度较大，要求考生具备扎实的专业基础和较高的综合素质；财务管理相对容易一些，但也需要考生具备一定的数学和分析能力。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历年考点分析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历年考试中，中级会计实务主要考察企业日常经济业务的处理和财务分析；经济法主要考察法律法规的运用；财务管理主要考察财务预测、决策和控制等方面的知识。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历年考情分析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https://d.book118.com/686201025002010045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2024-09-13T15:45:14.683</cp:lastPrinted>
  <dcterms:created xsi:type="dcterms:W3CDTF">2024-09-13T07:45:14Z</dcterms:created>
  <dcterms:modified xsi:type="dcterms:W3CDTF">2024-09-13T07:45:16Z</dcterms:modified>
</cp:coreProperties>
</file>