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C60B1B-E5D3-4120-80B0-3A7F5BF37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25ACF8-6D59-401C-A472-852E0EF53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4722F2-B8B8-436C-BCC0-FB780B865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C1154C-500A-4BAD-8488-A42ED5FA3B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6CEFD7-256E-44A2-9115-64FFEF2A2D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DB6C9E-5FF2-422B-A714-CFAFC27BEA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8ED9F2-0D25-4B13-92C4-7BA0D5E990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EA888F-532F-4113-BC68-6DCBB0273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08372E-FD3E-432A-B68B-31158C950B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E1A0B4-7990-44B8-8D24-152E9BE51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1C3D01-60A4-4C26-B858-D10D18965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20124320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电力系统激励控制与同步发电机组</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电力系统激励控制的基本原理
 同步发电机组的激励控制目标
 同步发电机组的激励控制方法
 电力系统激励控制的稳定性分析
 电力系统激励控制的鲁棒性研究
 电力系统激励控制的优化设计
 电力系统激励控制的应用前景
 电力系统激励控制的挑战与展望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电力系统激励控制的基本原理</a:t>
            </a:r>
          </a:p>
        </p:txBody>
      </p:sp>
      <p:sp>
        <p:nvSpPr>
          <p:cNvPr id="3" name="Subtitle 2"/>
          <p:cNvSpPr>
            <a:spLocks noGrp="1"/>
          </p:cNvSpPr>
          <p:nvPr>
            <p:ph type="subTitle" idx="1"/>
          </p:nvPr>
        </p:nvSpPr>
        <p:spPr/>
        <p:txBody>
          <a:bodyPr/>
          <a:lstStyle/>
          <a:p>
            <a:r>
              <a:t>电力系统激励控制与同步发电机组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电力系统激励控制的基本原理</a:t>
            </a:r>
          </a:p>
        </p:txBody>
      </p:sp>
      <p:sp>
        <p:nvSpPr>
          <p:cNvPr id="3" name="Text Placeholder 2"/>
          <p:cNvSpPr>
            <a:spLocks noGrp="1"/>
          </p:cNvSpPr>
          <p:nvPr>
            <p:ph type="body" idx="1"/>
          </p:nvPr>
        </p:nvSpPr>
        <p:spPr/>
        <p:txBody>
          <a:bodyPr/>
          <a:lstStyle/>
          <a:p>
            <a:r>
              <a:t>稳态稳定性，</a:t>
            </a:r>
          </a:p>
        </p:txBody>
      </p:sp>
      <p:sp>
        <p:nvSpPr>
          <p:cNvPr id="4" name="Content Placeholder 3"/>
          <p:cNvSpPr>
            <a:spLocks noGrp="1"/>
          </p:cNvSpPr>
          <p:nvPr>
            <p:ph sz="half" idx="2"/>
          </p:nvPr>
        </p:nvSpPr>
        <p:spPr/>
        <p:txBody>
          <a:bodyPr/>
          <a:lstStyle/>
          <a:p>
            <a:r>
              <a:t>1. 电力系统稳态稳定性是指系统在遭受扰动后，能够迅速恢复到稳定运行状态的能力。</a:t>
            </a:r>
          </a:p>
          <a:p>
            <a:r>
              <a:t>2. 影响系统稳态稳定性的因素有很多，包括发电机、负荷、输电线路等。</a:t>
            </a:r>
          </a:p>
          <a:p>
            <a:r>
              <a:t>3. 稳态稳定性可以通过多种手段来提高，包括调整发电机的励磁、改变负荷的特性、增加输电线路的容量等。</a:t>
            </a:r>
          </a:p>
        </p:txBody>
      </p:sp>
      <p:sp>
        <p:nvSpPr>
          <p:cNvPr id="5" name="Text Placeholder 4"/>
          <p:cNvSpPr>
            <a:spLocks noGrp="1"/>
          </p:cNvSpPr>
          <p:nvPr>
            <p:ph type="body" idx="3"/>
          </p:nvPr>
        </p:nvSpPr>
        <p:spPr/>
        <p:txBody>
          <a:bodyPr/>
          <a:lstStyle/>
          <a:p>
            <a:r>
              <a:t>动态稳定性</a:t>
            </a:r>
          </a:p>
        </p:txBody>
      </p:sp>
      <p:sp>
        <p:nvSpPr>
          <p:cNvPr id="6" name="Content Placeholder 5"/>
          <p:cNvSpPr>
            <a:spLocks noGrp="1"/>
          </p:cNvSpPr>
          <p:nvPr>
            <p:ph sz="half" idx="4"/>
          </p:nvPr>
        </p:nvSpPr>
        <p:spPr/>
        <p:txBody>
          <a:bodyPr/>
          <a:lstStyle/>
          <a:p>
            <a:r>
              <a:t>1. 电力系统动态稳定性是指系统在遭受扰动后，能够维持同步运行的能力。</a:t>
            </a:r>
          </a:p>
          <a:p>
            <a:r>
              <a:t>2. 影响系统动态稳定性的因素包括发电机、负荷、输电线路以及系统控制系统。</a:t>
            </a:r>
          </a:p>
          <a:p>
            <a:r>
              <a:t>3. 动态稳定性可以通过多种手段来提高，包括调整发电机的励磁、改变负荷的特性、增加输电线路的容量、提高系统控制系统的性能等。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电力系统激励控制的基本原理</a:t>
            </a:r>
          </a:p>
        </p:txBody>
      </p:sp>
      <p:sp>
        <p:nvSpPr>
          <p:cNvPr id="3" name="Text Placeholder 2"/>
          <p:cNvSpPr>
            <a:spLocks noGrp="1"/>
          </p:cNvSpPr>
          <p:nvPr>
            <p:ph type="body" idx="1"/>
          </p:nvPr>
        </p:nvSpPr>
        <p:spPr/>
        <p:txBody>
          <a:bodyPr/>
          <a:lstStyle/>
          <a:p>
            <a:r>
              <a:t>励磁系统</a:t>
            </a:r>
          </a:p>
        </p:txBody>
      </p:sp>
      <p:sp>
        <p:nvSpPr>
          <p:cNvPr id="4" name="Content Placeholder 3"/>
          <p:cNvSpPr>
            <a:spLocks noGrp="1"/>
          </p:cNvSpPr>
          <p:nvPr>
            <p:ph sz="half" idx="2"/>
          </p:nvPr>
        </p:nvSpPr>
        <p:spPr/>
        <p:txBody>
          <a:bodyPr/>
          <a:lstStyle/>
          <a:p>
            <a:r>
              <a:t>1. 励磁系统是发电机的重要组成部分，其作用是为发电机转子提供励磁电流，从而产生磁场。</a:t>
            </a:r>
          </a:p>
          <a:p>
            <a:r>
              <a:t>2. 励磁系统可以分为两种类型：直流励磁系统和交流励磁系统。</a:t>
            </a:r>
          </a:p>
          <a:p>
            <a:r>
              <a:t>3. 励磁系统的性能对发电机的稳定性有很大的影响，因此，励磁系统的设计和运行是非常重要的。</a:t>
            </a:r>
          </a:p>
        </p:txBody>
      </p:sp>
      <p:sp>
        <p:nvSpPr>
          <p:cNvPr id="5" name="Text Placeholder 4"/>
          <p:cNvSpPr>
            <a:spLocks noGrp="1"/>
          </p:cNvSpPr>
          <p:nvPr>
            <p:ph type="body" idx="3"/>
          </p:nvPr>
        </p:nvSpPr>
        <p:spPr/>
        <p:txBody>
          <a:bodyPr/>
          <a:lstStyle/>
          <a:p>
            <a:r>
              <a:t>同步发电机组</a:t>
            </a:r>
          </a:p>
        </p:txBody>
      </p:sp>
      <p:sp>
        <p:nvSpPr>
          <p:cNvPr id="6" name="Content Placeholder 5"/>
          <p:cNvSpPr>
            <a:spLocks noGrp="1"/>
          </p:cNvSpPr>
          <p:nvPr>
            <p:ph sz="half" idx="4"/>
          </p:nvPr>
        </p:nvSpPr>
        <p:spPr/>
        <p:txBody>
          <a:bodyPr/>
          <a:lstStyle/>
          <a:p>
            <a:r>
              <a:t>1. 同步发电机组是发电厂的主要设备之一，其作用是将机械能转换成电能。</a:t>
            </a:r>
          </a:p>
          <a:p>
            <a:r>
              <a:t>2. 同步发电机组由发电机、励磁系统和调速系统组成。</a:t>
            </a:r>
          </a:p>
          <a:p>
            <a:r>
              <a:t>3. 同步发电机组的运行状态对电网的安全稳定运行有很大的影响，因此，同步发电机组的控制是非常重要的。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同步发电机组的激励控制目标</a:t>
            </a:r>
          </a:p>
        </p:txBody>
      </p:sp>
      <p:sp>
        <p:nvSpPr>
          <p:cNvPr id="3" name="Subtitle 2"/>
          <p:cNvSpPr>
            <a:spLocks noGrp="1"/>
          </p:cNvSpPr>
          <p:nvPr>
            <p:ph type="subTitle" idx="1"/>
          </p:nvPr>
        </p:nvSpPr>
        <p:spPr/>
        <p:txBody>
          <a:bodyPr/>
          <a:lstStyle/>
          <a:p>
            <a:r>
              <a:t>电力系统激励控制与同步发电机组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同步发电机组的激励控制目标</a:t>
            </a:r>
          </a:p>
        </p:txBody>
      </p:sp>
      <p:sp>
        <p:nvSpPr>
          <p:cNvPr id="3" name="Text Placeholder 2"/>
          <p:cNvSpPr>
            <a:spLocks noGrp="1"/>
          </p:cNvSpPr>
          <p:nvPr>
            <p:ph type="body" idx="1"/>
          </p:nvPr>
        </p:nvSpPr>
        <p:spPr/>
        <p:txBody>
          <a:bodyPr/>
          <a:lstStyle/>
          <a:p>
            <a:r>
              <a:t>发电机励磁控制的基本原理</a:t>
            </a:r>
          </a:p>
        </p:txBody>
      </p:sp>
      <p:sp>
        <p:nvSpPr>
          <p:cNvPr id="4" name="Content Placeholder 3"/>
          <p:cNvSpPr>
            <a:spLocks noGrp="1"/>
          </p:cNvSpPr>
          <p:nvPr>
            <p:ph sz="half" idx="2"/>
          </p:nvPr>
        </p:nvSpPr>
        <p:spPr/>
        <p:txBody>
          <a:bodyPr/>
          <a:lstStyle/>
          <a:p>
            <a:r>
              <a:t>1. 发电机励磁控制的基本原理是通过改变发电机的励磁电流来控制其输出电压。</a:t>
            </a:r>
          </a:p>
          <a:p>
            <a:r>
              <a:t>2. 励磁电流的大小决定了发电机输出电压的大小，励磁电流越大，输出电压越高。</a:t>
            </a:r>
          </a:p>
          <a:p>
            <a:r>
              <a:t>3. 发电机励磁控制系统通常由励磁调节器、励磁机和励磁绕组组成。</a:t>
            </a:r>
          </a:p>
        </p:txBody>
      </p:sp>
      <p:sp>
        <p:nvSpPr>
          <p:cNvPr id="5" name="Text Placeholder 4"/>
          <p:cNvSpPr>
            <a:spLocks noGrp="1"/>
          </p:cNvSpPr>
          <p:nvPr>
            <p:ph type="body" idx="3"/>
          </p:nvPr>
        </p:nvSpPr>
        <p:spPr/>
        <p:txBody>
          <a:bodyPr/>
          <a:lstStyle/>
          <a:p>
            <a:r>
              <a:t>发电机励磁控制的励磁调节器</a:t>
            </a:r>
          </a:p>
        </p:txBody>
      </p:sp>
      <p:sp>
        <p:nvSpPr>
          <p:cNvPr id="6" name="Content Placeholder 5"/>
          <p:cNvSpPr>
            <a:spLocks noGrp="1"/>
          </p:cNvSpPr>
          <p:nvPr>
            <p:ph sz="half" idx="4"/>
          </p:nvPr>
        </p:nvSpPr>
        <p:spPr/>
        <p:txBody>
          <a:bodyPr/>
          <a:lstStyle/>
          <a:p>
            <a:r>
              <a:t>1. 发电机励磁控制的励磁调节器是一种电子设备，用于控制发电机的励磁电流。</a:t>
            </a:r>
          </a:p>
          <a:p>
            <a:r>
              <a:t>2. 励磁调节器通常采用负反馈控制原理，通过比较发电机输出电压与给定值来调节励磁电流的大小。</a:t>
            </a:r>
          </a:p>
          <a:p>
            <a:r>
              <a:t>3. 励磁调节器具有多种控制模式，包括恒压控制、恒频率控制和功率因数控制等。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同步发电机组的激励控制目标</a:t>
            </a:r>
          </a:p>
        </p:txBody>
      </p:sp>
      <p:sp>
        <p:nvSpPr>
          <p:cNvPr id="3" name="Text Placeholder 2"/>
          <p:cNvSpPr>
            <a:spLocks noGrp="1"/>
          </p:cNvSpPr>
          <p:nvPr>
            <p:ph type="body" idx="1"/>
          </p:nvPr>
        </p:nvSpPr>
        <p:spPr/>
        <p:txBody>
          <a:bodyPr/>
          <a:lstStyle/>
          <a:p>
            <a:r>
              <a:t>发电机励磁控制的励磁机</a:t>
            </a:r>
          </a:p>
        </p:txBody>
      </p:sp>
      <p:sp>
        <p:nvSpPr>
          <p:cNvPr id="4" name="Content Placeholder 3"/>
          <p:cNvSpPr>
            <a:spLocks noGrp="1"/>
          </p:cNvSpPr>
          <p:nvPr>
            <p:ph sz="half" idx="2"/>
          </p:nvPr>
        </p:nvSpPr>
        <p:spPr/>
        <p:txBody>
          <a:bodyPr/>
          <a:lstStyle/>
          <a:p>
            <a:r>
              <a:t>1. 发电机励磁控制的励磁机是一种电气机械设备，用于将电能转换为机械能，从而带动发电机的转子旋转。</a:t>
            </a:r>
          </a:p>
          <a:p>
            <a:r>
              <a:t>2. 励磁机通常采用直流电机或同步电机，直流励磁机结构简单，控制方便，但存在换向器维护问题。</a:t>
            </a:r>
          </a:p>
          <a:p>
            <a:r>
              <a:t>3. 同步励磁机具有结构简单、可靠性高、维护量小、效率高等优点，但控制较为复杂。</a:t>
            </a:r>
          </a:p>
        </p:txBody>
      </p:sp>
      <p:sp>
        <p:nvSpPr>
          <p:cNvPr id="5" name="Text Placeholder 4"/>
          <p:cNvSpPr>
            <a:spLocks noGrp="1"/>
          </p:cNvSpPr>
          <p:nvPr>
            <p:ph type="body" idx="3"/>
          </p:nvPr>
        </p:nvSpPr>
        <p:spPr/>
        <p:txBody>
          <a:bodyPr/>
          <a:lstStyle/>
          <a:p>
            <a:r>
              <a:t>发电机励磁控制的励磁绕组</a:t>
            </a:r>
          </a:p>
        </p:txBody>
      </p:sp>
      <p:sp>
        <p:nvSpPr>
          <p:cNvPr id="6" name="Content Placeholder 5"/>
          <p:cNvSpPr>
            <a:spLocks noGrp="1"/>
          </p:cNvSpPr>
          <p:nvPr>
            <p:ph sz="half" idx="4"/>
          </p:nvPr>
        </p:nvSpPr>
        <p:spPr/>
        <p:txBody>
          <a:bodyPr/>
          <a:lstStyle/>
          <a:p>
            <a:r>
              <a:t>1. 发电机励磁控制的励磁绕组是绕在发电机转子上的导线圈，用于产生励磁磁场。</a:t>
            </a:r>
          </a:p>
          <a:p>
            <a:r>
              <a:t>2. 励磁绕组通常采用铜线或铝线制成，并具有良好的绝缘性能。</a:t>
            </a:r>
          </a:p>
          <a:p>
            <a:r>
              <a:t>3. 励磁绕组的匝数、线径和连接方式会影响发电机的励磁电流和输出电压。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同步发电机组的激励控制目标</a:t>
            </a:r>
          </a:p>
        </p:txBody>
      </p:sp>
      <p:sp>
        <p:nvSpPr>
          <p:cNvPr id="3" name="Content Placeholder 2"/>
          <p:cNvSpPr>
            <a:spLocks noGrp="1"/>
          </p:cNvSpPr>
          <p:nvPr>
            <p:ph sz="half" idx="2"/>
          </p:nvPr>
        </p:nvSpPr>
        <p:spPr/>
        <p:txBody>
          <a:bodyPr/>
          <a:lstStyle/>
          <a:p>
            <a:r>
              <a:t>1. 励磁状态是发电机运行时励磁绕组的状态，可以分为欠励磁、过励磁和正常励磁。</a:t>
            </a:r>
          </a:p>
          <a:p>
            <a:r>
              <a:t>2. 欠励磁是指发电机励磁电流不足，导致发电机输出电压低于额定值。</a:t>
            </a:r>
          </a:p>
          <a:p>
            <a:r>
              <a:t>3. 过励磁是指发电机励磁电流过大，导致发电机输出电压高于额定值。</a:t>
            </a:r>
          </a:p>
          <a:p>
            <a:r>
              <a:t>4. 正常励磁是指发电机励磁电流适当，导致发电机输出电压等于额定值。</a:t>
            </a:r>
          </a:p>
        </p:txBody>
      </p:sp>
      <p:sp>
        <p:nvSpPr>
          <p:cNvPr id="4" name="Text Placeholder 3"/>
          <p:cNvSpPr>
            <a:spLocks noGrp="1"/>
          </p:cNvSpPr>
          <p:nvPr>
            <p:ph type="body" idx="3"/>
          </p:nvPr>
        </p:nvSpPr>
        <p:spPr/>
        <p:txBody>
          <a:bodyPr/>
          <a:lstStyle/>
          <a:p>
            <a:r>
              <a:t>发电机励磁控制的常见问题</a:t>
            </a:r>
          </a:p>
        </p:txBody>
      </p:sp>
      <p:sp>
        <p:nvSpPr>
          <p:cNvPr id="5" name="Content Placeholder 4"/>
          <p:cNvSpPr>
            <a:spLocks noGrp="1"/>
          </p:cNvSpPr>
          <p:nvPr>
            <p:ph sz="half" idx="4"/>
          </p:nvPr>
        </p:nvSpPr>
        <p:spPr/>
        <p:txBody>
          <a:bodyPr/>
          <a:lstStyle/>
          <a:p>
            <a:r>
              <a:t>1. 发电机励磁控制的常见问题包括励磁调节器故障、励磁机故障、励磁绕组故障和励磁系统不稳定等。</a:t>
            </a:r>
          </a:p>
          <a:p>
            <a:r>
              <a:t>2. 励磁调节器故障会导致发电机输出电压不稳定或无法控制。</a:t>
            </a:r>
          </a:p>
          <a:p>
            <a:r>
              <a:t>3. 励磁机故障会导致发电机无法励磁或励磁电流不足。</a:t>
            </a:r>
          </a:p>
          <a:p>
            <a:r>
              <a:t>4. 励磁绕组故障会导致发电机励磁电流过大或过小。</a:t>
            </a:r>
          </a:p>
          <a:p>
            <a:r>
              <a:t>5. 励磁系统不稳定会导致发电机励磁电流振荡或失控。</a:t>
            </a:r>
          </a:p>
        </p:txBody>
      </p:sp>
      <p:sp>
        <p:nvSpPr>
          <p:cNvPr id="6" name="Text Placeholder 5"/>
          <p:cNvSpPr>
            <a:spLocks noGrp="1"/>
          </p:cNvSpPr>
          <p:nvPr>
            <p:ph type="body" idx="1"/>
          </p:nvPr>
        </p:nvSpPr>
        <p:spPr/>
        <p:txBody>
          <a:bodyPr/>
          <a:lstStyle/>
          <a:p>
            <a:r>
              <a:t>典型发电机的励磁状态及其意义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同步发电机组的激励控制方法</a:t>
            </a:r>
          </a:p>
        </p:txBody>
      </p:sp>
      <p:sp>
        <p:nvSpPr>
          <p:cNvPr id="3" name="Subtitle 2"/>
          <p:cNvSpPr>
            <a:spLocks noGrp="1"/>
          </p:cNvSpPr>
          <p:nvPr>
            <p:ph type="subTitle" idx="1"/>
          </p:nvPr>
        </p:nvSpPr>
        <p:spPr/>
        <p:txBody>
          <a:bodyPr/>
          <a:lstStyle/>
          <a:p>
            <a:r>
              <a:t>电力系统激励控制与同步发电机组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同步发电机组的激励控制方法</a:t>
            </a:r>
          </a:p>
        </p:txBody>
      </p:sp>
      <p:sp>
        <p:nvSpPr>
          <p:cNvPr id="3" name="Text Placeholder 2"/>
          <p:cNvSpPr>
            <a:spLocks noGrp="1"/>
          </p:cNvSpPr>
          <p:nvPr>
            <p:ph type="body" idx="1"/>
          </p:nvPr>
        </p:nvSpPr>
        <p:spPr/>
        <p:txBody>
          <a:bodyPr/>
          <a:lstStyle/>
          <a:p>
            <a:r>
              <a:t>励磁系统静态特性及其影响因素</a:t>
            </a:r>
          </a:p>
        </p:txBody>
      </p:sp>
      <p:sp>
        <p:nvSpPr>
          <p:cNvPr id="4" name="Content Placeholder 3"/>
          <p:cNvSpPr>
            <a:spLocks noGrp="1"/>
          </p:cNvSpPr>
          <p:nvPr>
            <p:ph sz="half" idx="2"/>
          </p:nvPr>
        </p:nvSpPr>
        <p:spPr/>
        <p:txBody>
          <a:bodyPr/>
          <a:lstStyle/>
          <a:p>
            <a:r>
              <a:t>1. 励磁系统的静态特性是指励磁系统在输入信号不变的情况下，输出励磁电流与转子磁通之间的关系。励磁系统的静态特性通常用励磁曲线表示，励磁曲线反映了励磁系统的增益、饱和特性和回路时间常数等特性。</a:t>
            </a:r>
          </a:p>
          <a:p>
            <a:r>
              <a:t>2. 励磁系统的静态特性会影响同步发电机组的稳定性、动态性能和电网质量。励磁系统的增益越大，同步发电机组的稳定性和动态性能越好，但电网质量可能会受到影响。励磁系统的饱和特性越强，同步发电机组的稳定性越差，但电网质量可能会得到改善。励磁系统的回路时间常数越小，同步发电机组的动态性能越好，但稳定性可能会受到影响。</a:t>
            </a:r>
          </a:p>
          <a:p>
            <a:r>
              <a:t>3. 励磁系统的静态特性受励磁方式、励磁机类型、励磁系统参数和发电机参数等因素的影响。励磁方式包括直接励磁、间接励磁和自励。励磁机类型包括直流励磁机、交流励磁机和永磁励磁机。励磁系统参数包括励磁电压、励磁电流、励磁功率和励磁时间常数。发电机参数包括定子电阻、定子电感、转子电阻、转子电感和惯性矩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同步发电机组的激励控制方法</a:t>
            </a:r>
          </a:p>
        </p:txBody>
      </p:sp>
      <p:sp>
        <p:nvSpPr>
          <p:cNvPr id="3" name="Text Placeholder 2"/>
          <p:cNvSpPr>
            <a:spLocks noGrp="1"/>
          </p:cNvSpPr>
          <p:nvPr>
            <p:ph type="body" idx="1"/>
          </p:nvPr>
        </p:nvSpPr>
        <p:spPr/>
        <p:txBody>
          <a:bodyPr/>
          <a:lstStyle/>
          <a:p>
            <a:r>
              <a:t>励磁系统动态特性及其影响因素</a:t>
            </a:r>
          </a:p>
        </p:txBody>
      </p:sp>
      <p:sp>
        <p:nvSpPr>
          <p:cNvPr id="4" name="Content Placeholder 3"/>
          <p:cNvSpPr>
            <a:spLocks noGrp="1"/>
          </p:cNvSpPr>
          <p:nvPr>
            <p:ph sz="half" idx="2"/>
          </p:nvPr>
        </p:nvSpPr>
        <p:spPr/>
        <p:txBody>
          <a:bodyPr/>
          <a:lstStyle/>
          <a:p>
            <a:r>
              <a:t>1. 励磁系统的动态特性是指励磁系统在输入信号发生变化时，输出励磁电流随时间变化的关系。励磁系统的动态特性通常用励磁系统的传递函数表示，励磁系统的传递函数反映了励磁系统的增益、相位和频率响应等特性。</a:t>
            </a:r>
          </a:p>
          <a:p>
            <a:r>
              <a:t>2. 励磁系统的动态特性会影响同步发电机组的动态性能和电网质量。励磁系统的增益越大，同步发电机组的动态性能越好，但电网质量可能会受到影响。励磁系统的相位和频率响应特性会影响同步发电机组的稳定性和动态性能。</a:t>
            </a:r>
          </a:p>
          <a:p>
            <a:r>
              <a:t>3. 励磁系统的动态特性受励磁方式、励磁机类型、励磁系统参数和发电机参数等因素的影响。励磁方式包括直接励磁、间接励磁和自励。励磁机类型包括直流励磁机、交流励磁机和永磁励磁机。励磁系统参数包括励磁电压、励磁电流、励磁功率和励磁时间常数。发电机参数包括定子电阻、定子电感、转子电阻、转子电感和惯性矩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同步发电机组的激励控制方法</a:t>
            </a:r>
          </a:p>
        </p:txBody>
      </p:sp>
      <p:sp>
        <p:nvSpPr>
          <p:cNvPr id="3" name="Text Placeholder 2"/>
          <p:cNvSpPr>
            <a:spLocks noGrp="1"/>
          </p:cNvSpPr>
          <p:nvPr>
            <p:ph type="body" idx="1"/>
          </p:nvPr>
        </p:nvSpPr>
        <p:spPr/>
        <p:txBody>
          <a:bodyPr/>
          <a:lstStyle/>
          <a:p>
            <a:r>
              <a:t>励磁系统的控制方法</a:t>
            </a:r>
          </a:p>
        </p:txBody>
      </p:sp>
      <p:sp>
        <p:nvSpPr>
          <p:cNvPr id="4" name="Content Placeholder 3"/>
          <p:cNvSpPr>
            <a:spLocks noGrp="1"/>
          </p:cNvSpPr>
          <p:nvPr>
            <p:ph sz="half" idx="2"/>
          </p:nvPr>
        </p:nvSpPr>
        <p:spPr/>
        <p:txBody>
          <a:bodyPr/>
          <a:lstStyle/>
          <a:p>
            <a:r>
              <a:t>1. 励磁系统的控制方法是指通过调节励磁系统的励磁电流来控制同步发电机组的输出电压、功率和频率。励磁系统的控制方法包括手动控制、自动控制和自适应控制等。</a:t>
            </a:r>
          </a:p>
          <a:p>
            <a:r>
              <a:t>2. 手动控制是指由操作人员根据电网负荷的变化手动调节励磁系统的励磁电流，以维持电网电压、功率和频率的稳定。自动控制是指利用励磁系统的控制器根据电网负荷的变化自动调节励磁系统的励磁电流，以维持电网电压、功率和频率的稳定。自适应控制是指利用励磁系统的控制器根据电网负荷的变化和励磁系统的动态特性自动调整励磁系统的控制参数，以维持电网电压、功率和频率的稳定。</a:t>
            </a:r>
          </a:p>
          <a:p>
            <a:r>
              <a:t>3. 励磁系统的控制方法的选择取决于电网的规模、结构和运行方式等因素。在小型电网中，通常采用手动控制。在中型和大型电网中，通常采用自动控制或自适应控制。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电力系统激励控制的稳定性分析</a:t>
            </a:r>
          </a:p>
        </p:txBody>
      </p:sp>
      <p:sp>
        <p:nvSpPr>
          <p:cNvPr id="3" name="Subtitle 2"/>
          <p:cNvSpPr>
            <a:spLocks noGrp="1"/>
          </p:cNvSpPr>
          <p:nvPr>
            <p:ph type="subTitle" idx="1"/>
          </p:nvPr>
        </p:nvSpPr>
        <p:spPr/>
        <p:txBody>
          <a:bodyPr/>
          <a:lstStyle/>
          <a:p>
            <a:r>
              <a:t>电力系统激励控制与同步发电机组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电力系统激励控制的稳定性分析</a:t>
            </a:r>
          </a:p>
        </p:txBody>
      </p:sp>
      <p:sp>
        <p:nvSpPr>
          <p:cNvPr id="3" name="Text Placeholder 2"/>
          <p:cNvSpPr>
            <a:spLocks noGrp="1"/>
          </p:cNvSpPr>
          <p:nvPr>
            <p:ph type="body" idx="1"/>
          </p:nvPr>
        </p:nvSpPr>
        <p:spPr/>
        <p:txBody>
          <a:bodyPr/>
          <a:lstStyle/>
          <a:p>
            <a:r>
              <a:t>电力系统稳定性</a:t>
            </a:r>
          </a:p>
        </p:txBody>
      </p:sp>
      <p:sp>
        <p:nvSpPr>
          <p:cNvPr id="4" name="Content Placeholder 3"/>
          <p:cNvSpPr>
            <a:spLocks noGrp="1"/>
          </p:cNvSpPr>
          <p:nvPr>
            <p:ph sz="half" idx="2"/>
          </p:nvPr>
        </p:nvSpPr>
        <p:spPr/>
        <p:txBody>
          <a:bodyPr/>
          <a:lstStyle/>
          <a:p>
            <a:r>
              <a:t>1. 电力系统稳定性是指电力系统能够保持正常运行而不发生失稳现象的能力。</a:t>
            </a:r>
          </a:p>
          <a:p>
            <a:r>
              <a:t>2. 电力系统稳定性主要分为小扰动稳定性和大扰动稳定性两种。小扰动稳定性是指电力系统在受到小扰动后仍能恢复到稳态；大扰动稳定性是指电力系统在受到大扰动后仍能恢复到稳态。</a:t>
            </a:r>
          </a:p>
          <a:p>
            <a:r>
              <a:t>3. 电力系统稳定性分析是电力系统规划、运行和控制的重要内容。电力系统稳定性分析可以帮助电力工程师们制定合理的电力系统运行策略，防止电力系统发生失稳现象。</a:t>
            </a:r>
          </a:p>
        </p:txBody>
      </p:sp>
      <p:sp>
        <p:nvSpPr>
          <p:cNvPr id="5" name="Text Placeholder 4"/>
          <p:cNvSpPr>
            <a:spLocks noGrp="1"/>
          </p:cNvSpPr>
          <p:nvPr>
            <p:ph type="body" idx="3"/>
          </p:nvPr>
        </p:nvSpPr>
        <p:spPr/>
        <p:txBody>
          <a:bodyPr/>
          <a:lstStyle/>
          <a:p>
            <a:r>
              <a:t>激励控制稳定性</a:t>
            </a:r>
          </a:p>
        </p:txBody>
      </p:sp>
      <p:sp>
        <p:nvSpPr>
          <p:cNvPr id="6" name="Content Placeholder 5"/>
          <p:cNvSpPr>
            <a:spLocks noGrp="1"/>
          </p:cNvSpPr>
          <p:nvPr>
            <p:ph sz="half" idx="4"/>
          </p:nvPr>
        </p:nvSpPr>
        <p:spPr/>
        <p:txBody>
          <a:bodyPr/>
          <a:lstStyle/>
          <a:p>
            <a:r>
              <a:t>1. 激励控制稳定性是指电力系统在受到扰动后，发电机励磁系统能够及时调整发电机励磁电流，使发电机定子电压保持稳定，从而使电力系统保持稳定运行的能力。</a:t>
            </a:r>
          </a:p>
          <a:p>
            <a:r>
              <a:t>2. 激励控制稳定性是电力系统稳定性分析的重要内容。激励控制稳定性分析可以帮助电力工程师们设计合理的激励控制系统，提高电力系统的稳定性。</a:t>
            </a:r>
          </a:p>
          <a:p>
            <a:r>
              <a:t>3. 目前，电力系统激励控制稳定性分析主要集中在小扰动稳定性和大扰动稳定性两个方面。</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电力系统激励控制的稳定性分析</a:t>
            </a:r>
          </a:p>
        </p:txBody>
      </p:sp>
      <p:sp>
        <p:nvSpPr>
          <p:cNvPr id="3" name="Text Placeholder 2"/>
          <p:cNvSpPr>
            <a:spLocks noGrp="1"/>
          </p:cNvSpPr>
          <p:nvPr>
            <p:ph type="body" idx="1"/>
          </p:nvPr>
        </p:nvSpPr>
        <p:spPr/>
        <p:txBody>
          <a:bodyPr/>
          <a:lstStyle/>
          <a:p>
            <a:r>
              <a:t>发电机组稳定性</a:t>
            </a:r>
          </a:p>
        </p:txBody>
      </p:sp>
      <p:sp>
        <p:nvSpPr>
          <p:cNvPr id="4" name="Content Placeholder 3"/>
          <p:cNvSpPr>
            <a:spLocks noGrp="1"/>
          </p:cNvSpPr>
          <p:nvPr>
            <p:ph sz="half" idx="2"/>
          </p:nvPr>
        </p:nvSpPr>
        <p:spPr/>
        <p:txBody>
          <a:bodyPr/>
          <a:lstStyle/>
          <a:p>
            <a:r>
              <a:t>1. 发电机组稳定性是指发电机组能够稳定运行而不发生失稳现象的能力。</a:t>
            </a:r>
          </a:p>
          <a:p>
            <a:r>
              <a:t>2. 发电机组稳定性主要分为机械稳定性和电磁稳定性两种。机械稳定性是指发电机组的转子能够保持稳定的转速；电磁稳定性是指发电机组的定子电压能够保持稳定的幅值和相位。</a:t>
            </a:r>
          </a:p>
          <a:p>
            <a:r>
              <a:t>3. 发电机组稳定性分析是电力系统稳定性分析的重要内容。发电机组稳定性分析可以帮助电力工程师们设计合理的发电机组运行策略，防止发电机组发生失稳现象。</a:t>
            </a:r>
          </a:p>
        </p:txBody>
      </p:sp>
      <p:sp>
        <p:nvSpPr>
          <p:cNvPr id="5" name="Text Placeholder 4"/>
          <p:cNvSpPr>
            <a:spLocks noGrp="1"/>
          </p:cNvSpPr>
          <p:nvPr>
            <p:ph type="body" idx="3"/>
          </p:nvPr>
        </p:nvSpPr>
        <p:spPr/>
        <p:txBody>
          <a:bodyPr/>
          <a:lstStyle/>
          <a:p>
            <a:r>
              <a:t>电力系统稳态稳定性分析</a:t>
            </a:r>
          </a:p>
        </p:txBody>
      </p:sp>
      <p:sp>
        <p:nvSpPr>
          <p:cNvPr id="6" name="Content Placeholder 5"/>
          <p:cNvSpPr>
            <a:spLocks noGrp="1"/>
          </p:cNvSpPr>
          <p:nvPr>
            <p:ph sz="half" idx="4"/>
          </p:nvPr>
        </p:nvSpPr>
        <p:spPr/>
        <p:txBody>
          <a:bodyPr/>
          <a:lstStyle/>
          <a:p>
            <a:r>
              <a:t>1. 电力系统稳态稳定性分析是指分析电力系统在正常运行条件下是否稳定。</a:t>
            </a:r>
          </a:p>
          <a:p>
            <a:r>
              <a:t>2. 电力系统稳态稳定性分析主要包括以下几个步骤：</a:t>
            </a:r>
          </a:p>
          <a:p>
            <a:r>
              <a:t>（1）建立电力系统稳态模型；</a:t>
            </a:r>
          </a:p>
          <a:p>
            <a:r>
              <a:t>（2）计算电力系统稳态潮流；</a:t>
            </a:r>
          </a:p>
          <a:p>
            <a:r>
              <a:t>（3）分析电力系统稳态潮流的结果，判断电力系统是否稳定。</a:t>
            </a:r>
          </a:p>
          <a:p>
            <a:r>
              <a:t>3. 电力系统稳态稳定性分析是电力系统稳定性分析的基础。电力系统稳态稳定性分析可以帮助电力工程师们发现电力系统中可能存在的稳定性问题，并采取措施消除这些问题。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https://d.book118.com/686201243202010101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电力系统激励控制的基本原理</vt:lpstr>
      <vt:lpstr> 电力系统激励控制的基本原理</vt:lpstr>
      <vt:lpstr> 电力系统激励控制的基本原理</vt:lpstr>
      <vt:lpstr> 同步发电机组的激励控制目标</vt:lpstr>
      <vt:lpstr> 同步发电机组的激励控制目标</vt:lpstr>
      <vt:lpstr> 同步发电机组的激励控制目标</vt:lpstr>
      <vt:lpstr> 同步发电机组的激励控制目标</vt:lpstr>
      <vt:lpstr> 同步发电机组的激励控制方法</vt:lpstr>
      <vt:lpstr> 同步发电机组的激励控制方法</vt:lpstr>
      <vt:lpstr> 同步发电机组的激励控制方法</vt:lpstr>
      <vt:lpstr> 同步发电机组的激励控制方法</vt:lpstr>
      <vt:lpstr> 电力系统激励控制的稳定性分析</vt:lpstr>
      <vt:lpstr> 电力系统激励控制的稳定性分析</vt:lpstr>
      <vt:lpstr> 电力系统激励控制的稳定性分析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2024-09-26T07:07:23.953</cp:lastPrinted>
  <dcterms:created xsi:type="dcterms:W3CDTF">2024-09-25T23:07:23Z</dcterms:created>
  <dcterms:modified xsi:type="dcterms:W3CDTF">2024-09-25T23:07:26Z</dcterms:modified>
</cp:coreProperties>
</file>