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2BF219-DAF2-44CC-9B32-5FAED90E1C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2E0ACE-1648-4409-8E87-1C1A92939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8D9B42-B0BF-42C3-91B7-6B9BEE1C74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0588A1-2036-4C2A-A60B-0337BD033E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979B68-6BDC-458A-A003-23208B6CBF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FBFB30-0275-48D8-AF41-C02F9F0A15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6DFF36-9E32-47E8-862B-1768018769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DD09A3-FF8C-44DE-BD91-00F7106B4A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E70736-45DD-48D6-A991-C6D9679605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92DC05-431E-4552-9DD6-24C4174064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966E0D-3B77-4A76-8340-3DFB6F4460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202143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矿业机器人研发与应用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矿业机器人概述与重要性
 矿业机器人研发关键技术
 机器人硬件设计与实现
 机器人软件系统与开发
 矿业机器人应用场景分析
 矿业机器人应用案例分析
 矿业机器人面临的挑战
 未来展望与研发方向</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矿业机器人概述与重要性</a:t>
            </a:r>
          </a:p>
        </p:txBody>
      </p:sp>
      <p:sp>
        <p:nvSpPr>
          <p:cNvPr id="3" name="Subtitle 2"/>
          <p:cNvSpPr>
            <a:spLocks noGrp="1"/>
          </p:cNvSpPr>
          <p:nvPr>
            <p:ph type="subTitle" idx="1"/>
          </p:nvPr>
        </p:nvSpPr>
        <p:spPr/>
        <p:txBody>
          <a:bodyPr/>
          <a:lstStyle/>
          <a:p>
            <a:r>
              <a:t>矿业机器人研发与应用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矿业机器人概述与重要性</a:t>
            </a:r>
          </a:p>
        </p:txBody>
      </p:sp>
      <p:sp>
        <p:nvSpPr>
          <p:cNvPr id="3" name="Content Placeholder 2"/>
          <p:cNvSpPr>
            <a:spLocks noGrp="1"/>
          </p:cNvSpPr>
          <p:nvPr>
            <p:ph sz="half" idx="2"/>
          </p:nvPr>
        </p:nvSpPr>
        <p:spPr/>
        <p:txBody>
          <a:bodyPr/>
          <a:lstStyle/>
          <a:p>
            <a:r>
              <a:t>1.矿业机器人的定义：矿业机器人是一种在矿山环境中执行各种任务的自动化或半自动化机器设备。</a:t>
            </a:r>
          </a:p>
          <a:p>
            <a:r>
              <a:t>2.矿业机器人的分类：根据功能和应用场景，矿业机器人可分为采矿机器人、勘探机器人、运输机器人、救援机器人等。</a:t>
            </a:r>
          </a:p>
          <a:p/>
        </p:txBody>
      </p:sp>
      <p:sp>
        <p:nvSpPr>
          <p:cNvPr id="4" name="Text Placeholder 3"/>
          <p:cNvSpPr>
            <a:spLocks noGrp="1"/>
          </p:cNvSpPr>
          <p:nvPr>
            <p:ph type="body" idx="3"/>
          </p:nvPr>
        </p:nvSpPr>
        <p:spPr/>
        <p:txBody>
          <a:bodyPr/>
          <a:lstStyle/>
          <a:p>
            <a:r>
              <a:t>矿业机器人的发展历程</a:t>
            </a:r>
          </a:p>
        </p:txBody>
      </p:sp>
      <p:sp>
        <p:nvSpPr>
          <p:cNvPr id="5" name="Content Placeholder 4"/>
          <p:cNvSpPr>
            <a:spLocks noGrp="1"/>
          </p:cNvSpPr>
          <p:nvPr>
            <p:ph sz="half" idx="4"/>
          </p:nvPr>
        </p:nvSpPr>
        <p:spPr/>
        <p:txBody>
          <a:bodyPr/>
          <a:lstStyle/>
          <a:p>
            <a:r>
              <a:t>1.早期探索：矿业机器人的研发始于20世纪60年代，早期主要应用于地下勘探和采矿。</a:t>
            </a:r>
          </a:p>
          <a:p>
            <a:r>
              <a:t>2.技术进步：随着科技的发展，矿业机器人逐渐实现自动化、智能化，功能和应用范围也不断扩大。</a:t>
            </a:r>
          </a:p>
          <a:p/>
        </p:txBody>
      </p:sp>
      <p:sp>
        <p:nvSpPr>
          <p:cNvPr id="6" name="Text Placeholder 5"/>
          <p:cNvSpPr>
            <a:spLocks noGrp="1"/>
          </p:cNvSpPr>
          <p:nvPr>
            <p:ph type="body" idx="1"/>
          </p:nvPr>
        </p:nvSpPr>
        <p:spPr/>
        <p:txBody>
          <a:bodyPr/>
          <a:lstStyle/>
          <a:p>
            <a:r>
              <a:t>矿业机器人的定义与分类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矿业机器人概述与重要性</a:t>
            </a:r>
          </a:p>
        </p:txBody>
      </p:sp>
      <p:sp>
        <p:nvSpPr>
          <p:cNvPr id="3" name="Content Placeholder 2"/>
          <p:cNvSpPr>
            <a:spLocks noGrp="1"/>
          </p:cNvSpPr>
          <p:nvPr>
            <p:ph sz="half" idx="2"/>
          </p:nvPr>
        </p:nvSpPr>
        <p:spPr/>
        <p:txBody>
          <a:bodyPr/>
          <a:lstStyle/>
          <a:p>
            <a:r>
              <a:t>1.提高生产效率：矿业机器人能够替代人力完成危险、繁重的工作，提高生产效率。</a:t>
            </a:r>
          </a:p>
          <a:p>
            <a:r>
              <a:t>2.降低安全风险：矿业机器人能够在恶劣的环境下工作，减少人员伤亡和事故风险。</a:t>
            </a:r>
          </a:p>
          <a:p>
            <a:r>
              <a:t>3.促进矿业可持续发展：矿业机器人的应用有助于减少对环境的影响，提高资源利用率，促进矿业的可持续发展。</a:t>
            </a:r>
          </a:p>
          <a:p>
            <a:r>
              <a:t>以上内容提纲仅供参考，具体内容需要根据实际研究和数据来填充。希望能对您有所帮助。</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矿业机器人的重要性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矿业机器人研发关键技术</a:t>
            </a:r>
          </a:p>
        </p:txBody>
      </p:sp>
      <p:sp>
        <p:nvSpPr>
          <p:cNvPr id="3" name="Subtitle 2"/>
          <p:cNvSpPr>
            <a:spLocks noGrp="1"/>
          </p:cNvSpPr>
          <p:nvPr>
            <p:ph type="subTitle" idx="1"/>
          </p:nvPr>
        </p:nvSpPr>
        <p:spPr/>
        <p:txBody>
          <a:bodyPr/>
          <a:lstStyle/>
          <a:p>
            <a:r>
              <a:t>矿业机器人研发与应用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矿业机器人研发关键技术</a:t>
            </a:r>
          </a:p>
        </p:txBody>
      </p:sp>
      <p:sp>
        <p:nvSpPr>
          <p:cNvPr id="3" name="Text Placeholder 2"/>
          <p:cNvSpPr>
            <a:spLocks noGrp="1"/>
          </p:cNvSpPr>
          <p:nvPr>
            <p:ph type="body" idx="1"/>
          </p:nvPr>
        </p:nvSpPr>
        <p:spPr/>
        <p:txBody>
          <a:bodyPr/>
          <a:lstStyle/>
          <a:p>
            <a:r>
              <a:t>机构设计</a:t>
            </a:r>
          </a:p>
        </p:txBody>
      </p:sp>
      <p:sp>
        <p:nvSpPr>
          <p:cNvPr id="4" name="Content Placeholder 3"/>
          <p:cNvSpPr>
            <a:spLocks noGrp="1"/>
          </p:cNvSpPr>
          <p:nvPr>
            <p:ph sz="half" idx="2"/>
          </p:nvPr>
        </p:nvSpPr>
        <p:spPr/>
        <p:txBody>
          <a:bodyPr/>
          <a:lstStyle/>
          <a:p>
            <a:r>
              <a:t>1.需要根据矿山的特殊环境进行机构设计，以确保机器人的稳定性和耐用性。</a:t>
            </a:r>
          </a:p>
          <a:p>
            <a:r>
              <a:t>2.利用现代化设计方法，如拓扑优化和有限元分析，以实现轻量化和高强度。</a:t>
            </a:r>
          </a:p>
          <a:p>
            <a:r>
              <a:t>3.考虑机构的模块化和标准化，以便于维修和更换。</a:t>
            </a:r>
          </a:p>
          <a:p/>
        </p:txBody>
      </p:sp>
      <p:sp>
        <p:nvSpPr>
          <p:cNvPr id="5" name="Text Placeholder 4"/>
          <p:cNvSpPr>
            <a:spLocks noGrp="1"/>
          </p:cNvSpPr>
          <p:nvPr>
            <p:ph type="body" idx="3"/>
          </p:nvPr>
        </p:nvSpPr>
        <p:spPr/>
        <p:txBody>
          <a:bodyPr/>
          <a:lstStyle/>
          <a:p>
            <a:r>
              <a:t>感知技术</a:t>
            </a:r>
          </a:p>
        </p:txBody>
      </p:sp>
      <p:sp>
        <p:nvSpPr>
          <p:cNvPr id="6" name="Content Placeholder 5"/>
          <p:cNvSpPr>
            <a:spLocks noGrp="1"/>
          </p:cNvSpPr>
          <p:nvPr>
            <p:ph sz="half" idx="4"/>
          </p:nvPr>
        </p:nvSpPr>
        <p:spPr/>
        <p:txBody>
          <a:bodyPr/>
          <a:lstStyle/>
          <a:p>
            <a:r>
              <a:t>1.需要研发适用于矿山环境的感知技术，如雷达、激光雷达和摄像头等。</a:t>
            </a:r>
          </a:p>
          <a:p>
            <a:r>
              <a:t>2.通过感知技术，实现机器人对环境的自主识别和决策。</a:t>
            </a:r>
          </a:p>
          <a:p>
            <a:r>
              <a:t>3.结合人工智能算法，提升感知技术的准确性和实时性。</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矿业机器人研发关键技术</a:t>
            </a:r>
          </a:p>
        </p:txBody>
      </p:sp>
      <p:sp>
        <p:nvSpPr>
          <p:cNvPr id="3" name="Text Placeholder 2"/>
          <p:cNvSpPr>
            <a:spLocks noGrp="1"/>
          </p:cNvSpPr>
          <p:nvPr>
            <p:ph type="body" idx="1"/>
          </p:nvPr>
        </p:nvSpPr>
        <p:spPr/>
        <p:txBody>
          <a:bodyPr/>
          <a:lstStyle/>
          <a:p>
            <a:r>
              <a:t>控制技术</a:t>
            </a:r>
          </a:p>
        </p:txBody>
      </p:sp>
      <p:sp>
        <p:nvSpPr>
          <p:cNvPr id="4" name="Content Placeholder 3"/>
          <p:cNvSpPr>
            <a:spLocks noGrp="1"/>
          </p:cNvSpPr>
          <p:nvPr>
            <p:ph sz="half" idx="2"/>
          </p:nvPr>
        </p:nvSpPr>
        <p:spPr/>
        <p:txBody>
          <a:bodyPr/>
          <a:lstStyle/>
          <a:p>
            <a:r>
              <a:t>1.研发适应矿山环境的控制技术，确保机器人的运动控制和作业控制。</a:t>
            </a:r>
          </a:p>
          <a:p>
            <a:r>
              <a:t>2.结合先进的算法，如深度学习和模糊控制，提升机器人的自主决策能力。</a:t>
            </a:r>
          </a:p>
          <a:p>
            <a:r>
              <a:t>3.建立完善的控制系统，确保机器人的稳定性和安全性。</a:t>
            </a:r>
          </a:p>
          <a:p/>
        </p:txBody>
      </p:sp>
      <p:sp>
        <p:nvSpPr>
          <p:cNvPr id="5" name="Text Placeholder 4"/>
          <p:cNvSpPr>
            <a:spLocks noGrp="1"/>
          </p:cNvSpPr>
          <p:nvPr>
            <p:ph type="body" idx="3"/>
          </p:nvPr>
        </p:nvSpPr>
        <p:spPr/>
        <p:txBody>
          <a:bodyPr/>
          <a:lstStyle/>
          <a:p>
            <a:r>
              <a:t>人机交互技术</a:t>
            </a:r>
          </a:p>
        </p:txBody>
      </p:sp>
      <p:sp>
        <p:nvSpPr>
          <p:cNvPr id="6" name="Content Placeholder 5"/>
          <p:cNvSpPr>
            <a:spLocks noGrp="1"/>
          </p:cNvSpPr>
          <p:nvPr>
            <p:ph sz="half" idx="4"/>
          </p:nvPr>
        </p:nvSpPr>
        <p:spPr/>
        <p:txBody>
          <a:bodyPr/>
          <a:lstStyle/>
          <a:p>
            <a:r>
              <a:t>1.研发直观易用的人机交互技术，提升机器人的可操作性。</a:t>
            </a:r>
          </a:p>
          <a:p>
            <a:r>
              <a:t>2.利用虚拟现实和增强现实技术，实现人机交互的智能化和可视化。</a:t>
            </a:r>
          </a:p>
          <a:p>
            <a:r>
              <a:t>3.建立人机交互的标准化接口，以便于不同品牌和型号的机器人之间的交互。</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矿业机器人研发关键技术</a:t>
            </a:r>
          </a:p>
        </p:txBody>
      </p:sp>
      <p:sp>
        <p:nvSpPr>
          <p:cNvPr id="3" name="Content Placeholder 2"/>
          <p:cNvSpPr>
            <a:spLocks noGrp="1"/>
          </p:cNvSpPr>
          <p:nvPr>
            <p:ph sz="half" idx="2"/>
          </p:nvPr>
        </p:nvSpPr>
        <p:spPr/>
        <p:txBody>
          <a:bodyPr/>
          <a:lstStyle/>
          <a:p>
            <a:r>
              <a:t>1.研发稳定可靠的通信技术，确保机器人与地面控制系统之间的数据传输。</a:t>
            </a:r>
          </a:p>
          <a:p>
            <a:r>
              <a:t>2.利用5G和6G等新一代通信技术，提升数据传输的速度和容量。</a:t>
            </a:r>
          </a:p>
          <a:p>
            <a:r>
              <a:t>3.考虑通信技术的安全性和抗干扰性，以满足矿山环境的特殊需求。</a:t>
            </a:r>
          </a:p>
          <a:p/>
        </p:txBody>
      </p:sp>
      <p:sp>
        <p:nvSpPr>
          <p:cNvPr id="4" name="Text Placeholder 3"/>
          <p:cNvSpPr>
            <a:spLocks noGrp="1"/>
          </p:cNvSpPr>
          <p:nvPr>
            <p:ph type="body" idx="3"/>
          </p:nvPr>
        </p:nvSpPr>
        <p:spPr/>
        <p:txBody>
          <a:bodyPr/>
          <a:lstStyle/>
          <a:p>
            <a:r>
              <a:t>智能化技术</a:t>
            </a:r>
          </a:p>
        </p:txBody>
      </p:sp>
      <p:sp>
        <p:nvSpPr>
          <p:cNvPr id="5" name="Content Placeholder 4"/>
          <p:cNvSpPr>
            <a:spLocks noGrp="1"/>
          </p:cNvSpPr>
          <p:nvPr>
            <p:ph sz="half" idx="4"/>
          </p:nvPr>
        </p:nvSpPr>
        <p:spPr/>
        <p:txBody>
          <a:bodyPr/>
          <a:lstStyle/>
          <a:p>
            <a:r>
              <a:t>1.结合人工智能和大数据技术，实现机器人的智能化作业和自主决策。</a:t>
            </a:r>
          </a:p>
          <a:p>
            <a:r>
              <a:t>2.利用云计算技术，实现机器人数据的存储和分析，提升作业效率。</a:t>
            </a:r>
          </a:p>
          <a:p>
            <a:r>
              <a:t>3.通过智能化技术，降低人工干预的程度，提升矿业的自动化和智能化水平。</a:t>
            </a:r>
          </a:p>
        </p:txBody>
      </p:sp>
      <p:sp>
        <p:nvSpPr>
          <p:cNvPr id="6" name="Text Placeholder 5"/>
          <p:cNvSpPr>
            <a:spLocks noGrp="1"/>
          </p:cNvSpPr>
          <p:nvPr>
            <p:ph type="body" idx="1"/>
          </p:nvPr>
        </p:nvSpPr>
        <p:spPr/>
        <p:txBody>
          <a:bodyPr/>
          <a:lstStyle/>
          <a:p>
            <a:r>
              <a:t>通信技术</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机器人硬件设计与实现</a:t>
            </a:r>
          </a:p>
        </p:txBody>
      </p:sp>
      <p:sp>
        <p:nvSpPr>
          <p:cNvPr id="3" name="Subtitle 2"/>
          <p:cNvSpPr>
            <a:spLocks noGrp="1"/>
          </p:cNvSpPr>
          <p:nvPr>
            <p:ph type="subTitle" idx="1"/>
          </p:nvPr>
        </p:nvSpPr>
        <p:spPr/>
        <p:txBody>
          <a:bodyPr/>
          <a:lstStyle/>
          <a:p>
            <a:r>
              <a:t>矿业机器人研发与应用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机器人硬件设计与实现</a:t>
            </a:r>
          </a:p>
        </p:txBody>
      </p:sp>
      <p:sp>
        <p:nvSpPr>
          <p:cNvPr id="3" name="Text Placeholder 2"/>
          <p:cNvSpPr>
            <a:spLocks noGrp="1"/>
          </p:cNvSpPr>
          <p:nvPr>
            <p:ph type="body" idx="1"/>
          </p:nvPr>
        </p:nvSpPr>
        <p:spPr/>
        <p:txBody>
          <a:bodyPr/>
          <a:lstStyle/>
          <a:p>
            <a:r>
              <a:t>机器人硬件设计概述</a:t>
            </a:r>
          </a:p>
        </p:txBody>
      </p:sp>
      <p:sp>
        <p:nvSpPr>
          <p:cNvPr id="4" name="Content Placeholder 3"/>
          <p:cNvSpPr>
            <a:spLocks noGrp="1"/>
          </p:cNvSpPr>
          <p:nvPr>
            <p:ph sz="half" idx="2"/>
          </p:nvPr>
        </p:nvSpPr>
        <p:spPr/>
        <p:txBody>
          <a:bodyPr/>
          <a:lstStyle/>
          <a:p>
            <a:r>
              <a:t>1.矿业机器人硬件设计需要考虑到矿井的特殊环境和工作需求，以确保机器人的稳定性和可靠性。</a:t>
            </a:r>
          </a:p>
          <a:p>
            <a:r>
              <a:t>2.硬件设计需要兼顾功能性和安全性，以满足矿业生产的要求。</a:t>
            </a:r>
          </a:p>
          <a:p>
            <a:r>
              <a:t>3.随着技术的不断发展，矿业机器人硬件设计需要不断更新和优化，提高机器人的性能和适应性。</a:t>
            </a:r>
          </a:p>
          <a:p/>
        </p:txBody>
      </p:sp>
      <p:sp>
        <p:nvSpPr>
          <p:cNvPr id="5" name="Text Placeholder 4"/>
          <p:cNvSpPr>
            <a:spLocks noGrp="1"/>
          </p:cNvSpPr>
          <p:nvPr>
            <p:ph type="body" idx="3"/>
          </p:nvPr>
        </p:nvSpPr>
        <p:spPr/>
        <p:txBody>
          <a:bodyPr/>
          <a:lstStyle/>
          <a:p>
            <a:r>
              <a:t>机器人控制系统</a:t>
            </a:r>
          </a:p>
        </p:txBody>
      </p:sp>
      <p:sp>
        <p:nvSpPr>
          <p:cNvPr id="6" name="Content Placeholder 5"/>
          <p:cNvSpPr>
            <a:spLocks noGrp="1"/>
          </p:cNvSpPr>
          <p:nvPr>
            <p:ph sz="half" idx="4"/>
          </p:nvPr>
        </p:nvSpPr>
        <p:spPr/>
        <p:txBody>
          <a:bodyPr/>
          <a:lstStyle/>
          <a:p>
            <a:r>
              <a:t>1.控制系统是矿业机器人的核心，需要具备高效、稳定和可靠的特点。</a:t>
            </a:r>
          </a:p>
          <a:p>
            <a:r>
              <a:t>2.控制系统需要具备多种传感器接口，以实现对机器人状态的实时监测和控制。</a:t>
            </a:r>
          </a:p>
          <a:p>
            <a:r>
              <a:t>3.随着人工智能技术的发展，控制系统需要支持更加智能化的控制策略，提高机器人的自主性和适应性。</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机器人硬件设计与实现</a:t>
            </a:r>
          </a:p>
        </p:txBody>
      </p:sp>
      <p:sp>
        <p:nvSpPr>
          <p:cNvPr id="3" name="Text Placeholder 2"/>
          <p:cNvSpPr>
            <a:spLocks noGrp="1"/>
          </p:cNvSpPr>
          <p:nvPr>
            <p:ph type="body" idx="1"/>
          </p:nvPr>
        </p:nvSpPr>
        <p:spPr/>
        <p:txBody>
          <a:bodyPr/>
          <a:lstStyle/>
          <a:p>
            <a:r>
              <a:t>机器人传感器技术</a:t>
            </a:r>
          </a:p>
        </p:txBody>
      </p:sp>
      <p:sp>
        <p:nvSpPr>
          <p:cNvPr id="4" name="Content Placeholder 3"/>
          <p:cNvSpPr>
            <a:spLocks noGrp="1"/>
          </p:cNvSpPr>
          <p:nvPr>
            <p:ph sz="half" idx="2"/>
          </p:nvPr>
        </p:nvSpPr>
        <p:spPr/>
        <p:txBody>
          <a:bodyPr/>
          <a:lstStyle/>
          <a:p>
            <a:r>
              <a:t>1.传感器技术是矿业机器人硬件设计的重要组成部分，需要实现对机器人周围环境的实时监测和感知。</a:t>
            </a:r>
          </a:p>
          <a:p>
            <a:r>
              <a:t>2.需要选择稳定、可靠的传感器，以适应矿井环境的特殊需求。</a:t>
            </a:r>
          </a:p>
          <a:p>
            <a:r>
              <a:t>3.随着传感器技术的不断发展，需要不断更新和优化传感器技术，提高机器人的感知能力和适应性。</a:t>
            </a:r>
          </a:p>
          <a:p/>
        </p:txBody>
      </p:sp>
      <p:sp>
        <p:nvSpPr>
          <p:cNvPr id="5" name="Text Placeholder 4"/>
          <p:cNvSpPr>
            <a:spLocks noGrp="1"/>
          </p:cNvSpPr>
          <p:nvPr>
            <p:ph type="body" idx="3"/>
          </p:nvPr>
        </p:nvSpPr>
        <p:spPr/>
        <p:txBody>
          <a:bodyPr/>
          <a:lstStyle/>
          <a:p>
            <a:r>
              <a:t>机器人驱动系统</a:t>
            </a:r>
          </a:p>
        </p:txBody>
      </p:sp>
      <p:sp>
        <p:nvSpPr>
          <p:cNvPr id="6" name="Content Placeholder 5"/>
          <p:cNvSpPr>
            <a:spLocks noGrp="1"/>
          </p:cNvSpPr>
          <p:nvPr>
            <p:ph sz="half" idx="4"/>
          </p:nvPr>
        </p:nvSpPr>
        <p:spPr/>
        <p:txBody>
          <a:bodyPr/>
          <a:lstStyle/>
          <a:p>
            <a:r>
              <a:t>1.驱动系统是矿业机器人的重要组成部分，需要具备高效、稳定和可靠的特点。</a:t>
            </a:r>
          </a:p>
          <a:p>
            <a:r>
              <a:t>2.需要选择合适的电机和减速器，以满足机器人的动力需求。</a:t>
            </a:r>
          </a:p>
          <a:p>
            <a:r>
              <a:t>3.驱动系统需要具备多种保护功能，确保机器人的安全运行。</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机器人硬件设计与实现</a:t>
            </a:r>
          </a:p>
        </p:txBody>
      </p:sp>
      <p:sp>
        <p:nvSpPr>
          <p:cNvPr id="3" name="Content Placeholder 2"/>
          <p:cNvSpPr>
            <a:spLocks noGrp="1"/>
          </p:cNvSpPr>
          <p:nvPr>
            <p:ph sz="half" idx="2"/>
          </p:nvPr>
        </p:nvSpPr>
        <p:spPr/>
        <p:txBody>
          <a:bodyPr/>
          <a:lstStyle/>
          <a:p>
            <a:r>
              <a:t>1.机器人结构设计需要考虑到矿井环境的特殊需求，确保机器人的稳定性和可靠性。</a:t>
            </a:r>
          </a:p>
          <a:p>
            <a:r>
              <a:t>2.需要选择合适的材料和加工工艺，以满足机器人的强度和耐用性需求。</a:t>
            </a:r>
          </a:p>
          <a:p>
            <a:r>
              <a:t>3.结构设计需要兼顾机器人的功能性和维护性，降低维护成本和提高使用寿命。</a:t>
            </a:r>
          </a:p>
          <a:p/>
        </p:txBody>
      </p:sp>
      <p:sp>
        <p:nvSpPr>
          <p:cNvPr id="4" name="Text Placeholder 3"/>
          <p:cNvSpPr>
            <a:spLocks noGrp="1"/>
          </p:cNvSpPr>
          <p:nvPr>
            <p:ph type="body" idx="3"/>
          </p:nvPr>
        </p:nvSpPr>
        <p:spPr/>
        <p:txBody>
          <a:bodyPr/>
          <a:lstStyle/>
          <a:p>
            <a:r>
              <a:t>机器人通信技术</a:t>
            </a:r>
          </a:p>
        </p:txBody>
      </p:sp>
      <p:sp>
        <p:nvSpPr>
          <p:cNvPr id="5" name="Content Placeholder 4"/>
          <p:cNvSpPr>
            <a:spLocks noGrp="1"/>
          </p:cNvSpPr>
          <p:nvPr>
            <p:ph sz="half" idx="4"/>
          </p:nvPr>
        </p:nvSpPr>
        <p:spPr/>
        <p:txBody>
          <a:bodyPr/>
          <a:lstStyle/>
          <a:p>
            <a:r>
              <a:t>1.通信技术是实现矿业机器人远程控制和数据传输的关键技术，需要具备高效、稳定和可靠的特点。</a:t>
            </a:r>
          </a:p>
          <a:p>
            <a:r>
              <a:t>2.需要选择合适的通信协议和通信设备，以满足矿井环境的通信需求。</a:t>
            </a:r>
          </a:p>
          <a:p>
            <a:r>
              <a:t>3.随着5G技术的发展，需要考虑将5G技术应用于矿业机器人通信，提高通信速度和稳定性。</a:t>
            </a:r>
          </a:p>
        </p:txBody>
      </p:sp>
      <p:sp>
        <p:nvSpPr>
          <p:cNvPr id="6" name="Text Placeholder 5"/>
          <p:cNvSpPr>
            <a:spLocks noGrp="1"/>
          </p:cNvSpPr>
          <p:nvPr>
            <p:ph type="body" idx="1"/>
          </p:nvPr>
        </p:nvSpPr>
        <p:spPr/>
        <p:txBody>
          <a:bodyPr/>
          <a:lstStyle/>
          <a:p>
            <a:r>
              <a:t>机器人结构设计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机器人软件系统与开发</a:t>
            </a:r>
          </a:p>
        </p:txBody>
      </p:sp>
      <p:sp>
        <p:nvSpPr>
          <p:cNvPr id="3" name="Subtitle 2"/>
          <p:cNvSpPr>
            <a:spLocks noGrp="1"/>
          </p:cNvSpPr>
          <p:nvPr>
            <p:ph type="subTitle" idx="1"/>
          </p:nvPr>
        </p:nvSpPr>
        <p:spPr/>
        <p:txBody>
          <a:bodyPr/>
          <a:lstStyle/>
          <a:p>
            <a:r>
              <a:t>矿业机器人研发与应用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机器人软件系统与开发</a:t>
            </a:r>
          </a:p>
        </p:txBody>
      </p:sp>
      <p:sp>
        <p:nvSpPr>
          <p:cNvPr id="3" name="Text Placeholder 2"/>
          <p:cNvSpPr>
            <a:spLocks noGrp="1"/>
          </p:cNvSpPr>
          <p:nvPr>
            <p:ph type="body" idx="1"/>
          </p:nvPr>
        </p:nvSpPr>
        <p:spPr/>
        <p:txBody>
          <a:bodyPr/>
          <a:lstStyle/>
          <a:p>
            <a:r>
              <a:t>机器人软件系统架构</a:t>
            </a:r>
          </a:p>
        </p:txBody>
      </p:sp>
      <p:sp>
        <p:nvSpPr>
          <p:cNvPr id="4" name="Content Placeholder 3"/>
          <p:cNvSpPr>
            <a:spLocks noGrp="1"/>
          </p:cNvSpPr>
          <p:nvPr>
            <p:ph sz="half" idx="2"/>
          </p:nvPr>
        </p:nvSpPr>
        <p:spPr/>
        <p:txBody>
          <a:bodyPr/>
          <a:lstStyle/>
          <a:p>
            <a:r>
              <a:t>1.机器人软件系统的模块化设计，有利于功能扩展和维护。</a:t>
            </a:r>
          </a:p>
          <a:p>
            <a:r>
              <a:t>2.采用微服务架构，提高系统的稳定性和可扩展性。</a:t>
            </a:r>
          </a:p>
          <a:p>
            <a:r>
              <a:t>3.利用云计算和边缘计算技术，优化系统性能。</a:t>
            </a:r>
          </a:p>
          <a:p/>
        </p:txBody>
      </p:sp>
      <p:sp>
        <p:nvSpPr>
          <p:cNvPr id="5" name="Text Placeholder 4"/>
          <p:cNvSpPr>
            <a:spLocks noGrp="1"/>
          </p:cNvSpPr>
          <p:nvPr>
            <p:ph type="body" idx="3"/>
          </p:nvPr>
        </p:nvSpPr>
        <p:spPr/>
        <p:txBody>
          <a:bodyPr/>
          <a:lstStyle/>
          <a:p>
            <a:r>
              <a:t>感知与决策系统</a:t>
            </a:r>
          </a:p>
        </p:txBody>
      </p:sp>
      <p:sp>
        <p:nvSpPr>
          <p:cNvPr id="6" name="Content Placeholder 5"/>
          <p:cNvSpPr>
            <a:spLocks noGrp="1"/>
          </p:cNvSpPr>
          <p:nvPr>
            <p:ph sz="half" idx="4"/>
          </p:nvPr>
        </p:nvSpPr>
        <p:spPr/>
        <p:txBody>
          <a:bodyPr/>
          <a:lstStyle/>
          <a:p>
            <a:r>
              <a:t>1.利用深度学习技术，提高机器人的环境感知能力。</a:t>
            </a:r>
          </a:p>
          <a:p>
            <a:r>
              <a:t>2.采用强化学习算法，优化机器人的决策策略。</a:t>
            </a:r>
          </a:p>
          <a:p>
            <a:r>
              <a:t>3.结合传感器数据，实现精准定位和导航。</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机器人软件系统与开发</a:t>
            </a:r>
          </a:p>
        </p:txBody>
      </p:sp>
      <p:sp>
        <p:nvSpPr>
          <p:cNvPr id="3" name="Text Placeholder 2"/>
          <p:cNvSpPr>
            <a:spLocks noGrp="1"/>
          </p:cNvSpPr>
          <p:nvPr>
            <p:ph type="body" idx="1"/>
          </p:nvPr>
        </p:nvSpPr>
        <p:spPr/>
        <p:txBody>
          <a:bodyPr/>
          <a:lstStyle/>
          <a:p>
            <a:r>
              <a:t>人机交互系统</a:t>
            </a:r>
          </a:p>
        </p:txBody>
      </p:sp>
      <p:sp>
        <p:nvSpPr>
          <p:cNvPr id="4" name="Content Placeholder 3"/>
          <p:cNvSpPr>
            <a:spLocks noGrp="1"/>
          </p:cNvSpPr>
          <p:nvPr>
            <p:ph sz="half" idx="2"/>
          </p:nvPr>
        </p:nvSpPr>
        <p:spPr/>
        <p:txBody>
          <a:bodyPr/>
          <a:lstStyle/>
          <a:p>
            <a:r>
              <a:t>1.设计直观易用的操作界面，提高用户体验。</a:t>
            </a:r>
          </a:p>
          <a:p>
            <a:r>
              <a:t>2.利用自然语言处理技术，实现语音交互功能。</a:t>
            </a:r>
          </a:p>
          <a:p>
            <a:r>
              <a:t>3.结合虚拟现实技术，提供沉浸式操作环境。</a:t>
            </a:r>
          </a:p>
          <a:p/>
        </p:txBody>
      </p:sp>
      <p:sp>
        <p:nvSpPr>
          <p:cNvPr id="5" name="Text Placeholder 4"/>
          <p:cNvSpPr>
            <a:spLocks noGrp="1"/>
          </p:cNvSpPr>
          <p:nvPr>
            <p:ph type="body" idx="3"/>
          </p:nvPr>
        </p:nvSpPr>
        <p:spPr/>
        <p:txBody>
          <a:bodyPr/>
          <a:lstStyle/>
          <a:p>
            <a:r>
              <a:t>运动控制系统</a:t>
            </a:r>
          </a:p>
        </p:txBody>
      </p:sp>
      <p:sp>
        <p:nvSpPr>
          <p:cNvPr id="6" name="Content Placeholder 5"/>
          <p:cNvSpPr>
            <a:spLocks noGrp="1"/>
          </p:cNvSpPr>
          <p:nvPr>
            <p:ph sz="half" idx="4"/>
          </p:nvPr>
        </p:nvSpPr>
        <p:spPr/>
        <p:txBody>
          <a:bodyPr/>
          <a:lstStyle/>
          <a:p>
            <a:r>
              <a:t>1.采用先进的控制算法，提高机器人运动性能。</a:t>
            </a:r>
          </a:p>
          <a:p>
            <a:r>
              <a:t>2.结合传感器数据，实现精准的运动控制。</a:t>
            </a:r>
          </a:p>
          <a:p>
            <a:r>
              <a:t>3.考虑矿业环境特殊性，优化控制系统的稳定性和安全性。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机器人软件系统与开发</a:t>
            </a:r>
          </a:p>
        </p:txBody>
      </p:sp>
      <p:sp>
        <p:nvSpPr>
          <p:cNvPr id="3" name="Text Placeholder 2"/>
          <p:cNvSpPr>
            <a:spLocks noGrp="1"/>
          </p:cNvSpPr>
          <p:nvPr>
            <p:ph type="body" idx="1"/>
          </p:nvPr>
        </p:nvSpPr>
        <p:spPr/>
        <p:txBody>
          <a:bodyPr/>
          <a:lstStyle/>
          <a:p>
            <a:r>
              <a:t>通信与协同系统</a:t>
            </a:r>
          </a:p>
        </p:txBody>
      </p:sp>
      <p:sp>
        <p:nvSpPr>
          <p:cNvPr id="4" name="Content Placeholder 3"/>
          <p:cNvSpPr>
            <a:spLocks noGrp="1"/>
          </p:cNvSpPr>
          <p:nvPr>
            <p:ph sz="half" idx="2"/>
          </p:nvPr>
        </p:nvSpPr>
        <p:spPr/>
        <p:txBody>
          <a:bodyPr/>
          <a:lstStyle/>
          <a:p>
            <a:r>
              <a:t>1.设计高效稳定的通信协议，保证机器人之间的信息传输。</a:t>
            </a:r>
          </a:p>
          <a:p>
            <a:r>
              <a:t>2.利用物联网技术，实现机器人与矿山设备的协同作业。</a:t>
            </a:r>
          </a:p>
          <a:p>
            <a:r>
              <a:t>3.考虑网络安全问题，加强通信系统的安全防护。</a:t>
            </a:r>
          </a:p>
          <a:p/>
        </p:txBody>
      </p:sp>
      <p:sp>
        <p:nvSpPr>
          <p:cNvPr id="5" name="Text Placeholder 4"/>
          <p:cNvSpPr>
            <a:spLocks noGrp="1"/>
          </p:cNvSpPr>
          <p:nvPr>
            <p:ph type="body" idx="3"/>
          </p:nvPr>
        </p:nvSpPr>
        <p:spPr/>
        <p:txBody>
          <a:bodyPr/>
          <a:lstStyle/>
          <a:p>
            <a:r>
              <a:t>软件开发与测试</a:t>
            </a:r>
          </a:p>
        </p:txBody>
      </p:sp>
      <p:sp>
        <p:nvSpPr>
          <p:cNvPr id="6" name="Content Placeholder 5"/>
          <p:cNvSpPr>
            <a:spLocks noGrp="1"/>
          </p:cNvSpPr>
          <p:nvPr>
            <p:ph sz="half" idx="4"/>
          </p:nvPr>
        </p:nvSpPr>
        <p:spPr/>
        <p:txBody>
          <a:bodyPr/>
          <a:lstStyle/>
          <a:p>
            <a:r>
              <a:t>1.采用敏捷开发方法，提高软件开发效率。</a:t>
            </a:r>
          </a:p>
          <a:p>
            <a:r>
              <a:t>2.加强代码质量管理，保证软件稳定性。</a:t>
            </a:r>
          </a:p>
          <a:p>
            <a:r>
              <a:t>3.结合矿业场景，设计针对性的测试用例，确保软件功能的正确性。</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https://d.book118.com/686202143124010034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矿业机器人概述与重要性</vt:lpstr>
      <vt:lpstr> 矿业机器人概述与重要性</vt:lpstr>
      <vt:lpstr> 矿业机器人概述与重要性</vt:lpstr>
      <vt:lpstr> 矿业机器人研发关键技术</vt:lpstr>
      <vt:lpstr> 矿业机器人研发关键技术</vt:lpstr>
      <vt:lpstr> 矿业机器人研发关键技术</vt:lpstr>
      <vt:lpstr> 矿业机器人研发关键技术</vt:lpstr>
      <vt:lpstr> 机器人硬件设计与实现</vt:lpstr>
      <vt:lpstr> 机器人硬件设计与实现</vt:lpstr>
      <vt:lpstr> 机器人硬件设计与实现</vt:lpstr>
      <vt:lpstr> 机器人硬件设计与实现</vt:lpstr>
      <vt:lpstr> 机器人软件系统与开发</vt:lpstr>
      <vt:lpstr> 机器人软件系统与开发</vt:lpstr>
      <vt:lpstr> 机器人软件系统与开发</vt:lpstr>
      <vt:lpstr> 机器人软件系统与开发</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2024-09-03T20:01:35.893</cp:lastPrinted>
  <dcterms:created xsi:type="dcterms:W3CDTF">2024-09-03T12:01:35Z</dcterms:created>
  <dcterms:modified xsi:type="dcterms:W3CDTF">2024-09-03T12:01:38Z</dcterms:modified>
</cp:coreProperties>
</file>