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2F9FF-B134-4813-B5F6-EB9FEA76F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9B838-8EE2-4E4C-BF81-FAB2F6E3C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636FA-7ECF-4F2A-ADAD-E0114481E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BE6D3-679E-4864-A50E-A53DB556A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8B36AF-1CB1-4C67-8C02-1C4EA067A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AF4A07-AD8F-41D3-9C0E-75692E01D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83D06F-E222-4D29-A9EA-C620E38BE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D185D-807C-4F7A-BA11-6533792E4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9D2D6-F1EA-4EA3-979D-9B58F81F1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26E85-C0A7-4CE8-B6FB-21853F62F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C08AC-870E-4937-97C0-7004B61CE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0221004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虚拟现实打造数字音乐与音乐创作的新方式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虚拟现实技术在数字音乐中的应用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虚拟现实对音乐创作的影响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数字音乐在虚拟现实中的创新实践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虚拟现实技术在音乐教育中的应用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挑战与前景：虚拟现实在数字音乐领域的未来发展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虚拟现实技术在数字音乐中的应用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沉浸式音乐环境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通过虚拟现实技术，用户可以身临其境地置身于各种音乐场景中，如音乐会现场、录音棚、户外音乐节等，获得全方位的感官体验。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定制化音乐空间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用户可以根据自己的喜好和需求，在虚拟空间中定制个性化的音乐环境，如调整灯光、背景、氛围等，打造专属的音乐空间。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跨时空音乐共享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虚拟现实技术可以打破时间和空间的限制，让不同地域的用户在同一虚拟音乐场景中实时互动和共享音乐体验。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虚拟现实音乐场景体验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3D音效与空间音频技术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通过复杂的算法和模拟技术，实现声音在三维空间中的传播和定位，让用户感受到更为真实和立体的音效体验。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空间音频技术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利用多声道和环绕声技术，营造出具有空间感和深度感的音频效果，使音乐在虚拟空间中呈现出更为丰富和动态的听觉感受。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实时音频处理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结合虚拟现实技术，可以实现对音频信号的实时处理，如添加特效、调整音量和平衡等，以满足不同场景和用户的需求。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3D音效技术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交互式音乐表演与观众参与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虚拟现实技术可以实现多用户在同一虚拟空间中的协同演奏，让不同地域的音乐爱好者共同参与到一场音乐的盛宴中。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多用户协同演奏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通过虚拟现实技术，音乐家可以在虚拟空间中与观众进行实时互动，如调整演奏风格、响应观众反馈等，打造更为生动和有趣的表演体验。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交互式音乐表演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观众可以在虚拟空间中参与到音乐的创作过程中，如通过手势控制、语音指令等方式与音乐家进行协作，共同创作出独一无二的音乐作品。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观众参与创作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虚拟现实对音乐创作的影响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三维音效设计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虚拟现实技术可以实现三维音效，让音乐家在创作中更灵活地运用空间音效，提升音乐作品的沉浸感。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交互式音乐体验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虚拟现实技术可以让听众通过身体动作与音乐作品进行互动，创造出更为丰富的音乐体验。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虚拟乐器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通过虚拟现实技术，音乐家可以创造出现实中不存在的虚拟乐器，以全新的方式表达音乐创意。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全新创作工具与表达方式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观众参与创作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通过虚拟现实技术，观众可以参与到音乐作品的创作过程中，实现艺术家与观众之间的深度互动。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跨越地域界限的合作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虚拟现实技术可以让不同地域的音乐家实时在线合作，共同创作音乐作品。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艺术家交流平台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虚拟现实技术可以为艺术家提供一个全新的交流平台，促进不同艺术领域之间的碰撞与合作。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跨界合作与艺术家交流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虚拟环境体验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音乐家可以通过虚拟现实技术体验不同的虚拟环境，从中获取新的创作灵感。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模拟历史场景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虚拟现实技术可以模拟历史场景，让音乐家在历史背景中寻找创作灵感。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数据可视化音乐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通过虚拟现实技术将数据进行可视化处理，音乐家可以从数据中发现新的音乐元素和创作思路。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拓展音乐创作灵感来源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数字音乐在虚拟现实中的创新实践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https://d.book118.com/686202210042010040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2024-09-06T12:33:06.693</cp:lastPrinted>
  <dcterms:created xsi:type="dcterms:W3CDTF">2024-09-06T04:33:06Z</dcterms:created>
  <dcterms:modified xsi:type="dcterms:W3CDTF">2024-09-06T04:33:08Z</dcterms:modified>
</cp:coreProperties>
</file>