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5F0B-E5E3-4788-A97B-2CC78809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4916-9E27-4C12-9794-C01148E9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E7231-151D-426A-A09C-9A76990F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CE398-9962-43ED-B6BB-D376A4D5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61914-B434-4367-BC22-C79C610F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B0396-B115-49CC-8A93-4D6FF88B9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02B97-07B3-46CA-AAC9-ABDED791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73E90-654A-4F97-A867-0239B3AD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BF3EF-7D97-423F-8FBE-12CF5733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72F91-1671-4562-8467-EB2940D2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03CE-8EA4-456A-B818-358E54C6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3033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企业优秀党员获奖感言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获奖背景与荣誉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党组织培养与支持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党员责任与担当精神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学习成长与未来展望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感恩致谢与心得体会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获奖背景与荣誉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企业优秀党员：这是对企业内表现卓越的党员的荣誉称号，代表着在党组织和企业内部的双重认可。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获奖名称及级别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经过严格的筛选和评审，包括个人申报、组织推荐、专家评审等环节，确保评选的公正性和权威性。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注重党员的政治觉悟、业务能力、工作实绩和群众评价等方面，强调党员的先锋模范作用和对企业发展的贡献。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评选过程与标准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获得企业优秀党员称号，是对个人工作成绩和表现的肯定，也是个人职业生涯中的一项重要荣誉。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作为企业团队的一员，获得此项荣誉也代表着所在团队的整体水平和实力得到了认可，体现了团队协作和共同努力的成果。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个人荣誉与团队贡献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个人荣誉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党组织培养与支持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党组织时刻关注我的思想动态，帮助我树立正确的世界观、人生观和价值观。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思想上关心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工作上指导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生活上关怀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在工作中，党组织给予我耐心的指导和帮助，使我能够不断提升自己的业务能力和综合素质。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党组织关心我的生活状况，帮助我解决生活中的实际困难，让我感受到了家的温暖。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党组织关怀与指导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我始终保持学习的热情，不断提升自己的政治素养和业务能力，成为企业中的学习先锋。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带头学习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在工作中，我敢于尝试新方法、新思路，勇于担当重任，为企业发展贡献了自己的力量。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我时刻牢记党的宗旨，关心群众疾苦，积极为群众排忧解难，赢得了群众的信任和赞誉。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党员先锋模范作用发挥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组织信任与肯定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赋予重任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党组织对我充分信任，赋予我重要的工作职责和使命，让我有机会为企业发展贡献自己的力量。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肯定成绩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我的工作成绩得到了党组织的充分肯定和认可，这让我倍感荣幸和自豪。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鼓励前行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党组织对我寄予厚望，鼓励我不断前行、不断进步，为实现企业更加美好的未来而努力奋斗。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注重细节，追求卓越，确保工作成果达到甚至超过预期标准。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始终保持高效率，确保各项任务在规定时间内完成，无延误现象。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岗位职责履行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充分理解并认真履行岗位职责，为企业的稳定发展贡献力量。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2" r="5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本职工作完成情况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积极参与技术研发，推动技术升级，提高企业核心竞争力。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提出并实施新的管理理念和方法，提高企业管理效率和员工满意度。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运用新的营销策略和手段，成功开拓新市场，提升企业品牌影响力。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创新创效实践案例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https://d.book118.com/686203033144010053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2024-09-20T11:06:30.108</cp:lastPrinted>
  <dcterms:created xsi:type="dcterms:W3CDTF">2024-09-20T03:06:30Z</dcterms:created>
  <dcterms:modified xsi:type="dcterms:W3CDTF">2024-09-20T03:06:32Z</dcterms:modified>
</cp:coreProperties>
</file>