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14003-50F0-4B2C-AEB1-DC15FBA8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91A41-7411-4F2F-B0E3-827D683B3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6643B-E77B-48F8-A649-9C7EAA77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E32FE-BD22-4725-A1A1-1DFB6EAF9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53751-1469-48B3-8FD2-4E3D0FF5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01E20-C486-4AB7-8ADF-60EA0075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BE0CE-CFF2-4C5A-A17D-11CCEDCB3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242E1-7C22-45CF-B60E-1AB453732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C1900-7D44-47CD-BAB0-4A93594F7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9790C-3D2E-4C22-9BCB-884E9FFB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DD740-A81B-4B94-809A-1E31C4B8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3240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德邦物流运营分析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德邦物流技术创新分析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德邦物流服务质量分析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62" b="2006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分析德邦物流在物流行业的竞争地位和发展趋势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探讨德邦物流的经营策略、管理模式及技术创新等方面的特点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为相关企业和研究人员提供借鉴和参考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德邦物流是一家专注于大件快递和零担物流的知名企业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公司以标准化、信息化、网络化为基础，提供高效、便捷、安全的物流服务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811" r="881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德邦物流在行业内拥有较高的品牌知名度和市场份额，是物流行业的领军企业之一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德邦物流是一家专业的综合性物流服务提供商，成立于1996年，总部位于中国上海。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公司以大件快递为核心业务，同时提供快运、整车、仓储与供应链等多元业务的综合性物流服务。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995" b="39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德邦物流以客户需求为主导，通过不断创新和优质服务，赢得了广大客户的信赖和支持。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大件快递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德邦物流专注于大件物品的快递服务，提供上门取件、送货上楼等便捷服务。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快运服务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提供全国范围内的零担、整车运输服务，满足客户不同运输需求。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仓储与供应链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为客户提供个性化的仓储和供应链解决方案，提高物流效率和降低成本。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跨境物流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积极拓展国际业务，提供全球范围内的跨境物流服务。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2001年，开通第一条汽运专线，正式进军国内物流市场。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1996年，德邦物流成立，初期以零担运输业务为主。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2004年，创新推出“卡车航班”业务，实现空运速度、汽运价格。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2009年，总部搬迁至上海，开始全面布局全国网络。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2013年，正式推出大件快递服务，成为行业领导者。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2018年，成功上市，开启资本市场新征程。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至今，德邦物流已发展成为一家拥有庞大网络、先进技术和优质服务的综合性物流服务提供商。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846" r="384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物流市场总体规模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德邦物流所在的中国物流市场是全球最大的物流市场之一，近年来保持了稳定的增长。随着国内经济的持续发展和电商、制造业等行业的繁荣，物流市场需求不断增长。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快递业务增长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德邦物流在快递业务领域也取得了显著的增长。随着电商行业的快速发展和消费者对快递服务的需求增加，快递业务量逐年攀升。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供应链物流服务需求增长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随着企业对于供应链管理的重视程度不断提升，供应链物流服务需求也呈现增长趋势。德邦物流通过提供定制化的供应链解决方案，满足了企业的多样化需求。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德邦物流在市场中面临来自顺丰、中通、圆通等竞争对手的竞争。这些竞争对手在市场份额、品牌知名度、网络覆盖等方面具有一定优势。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德邦物流的优势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德邦物流在大件物流、零担物流等领域具有显著优势，其强大的网络覆盖能力、高效的物流运作和优质的服务赢得了客户的认可。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创新与差异化竞争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德邦物流通过不断推出创新性的服务产品和营销策略，如精准配送、夜间配送等，实现了与竞争对手的差异化竞争。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德邦物流的客户群体主要包括电商企业、制造业企业、个人用户等。不同客户群体的需求特点有所不同，例如电商企业更注重配送速度和准确性，而制造业企业则更看重供应链整合和成本控制。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随着消费者对于物流服务的要求不断提高，客户对于配送速度、服务质量、价格等方面的需求也在发生变化。例如，越来越多的消费者希望享受到更快、更准确的配送服务。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物流行业将继续朝着智能化、绿色化、全球化等方向发展。德邦物流需要紧密关注行业趋势变化，不断提升自身服务水平和运营效率，以满足客户日益增长的需求。同时，德邦物流还需要加强技术创新和人才培养，以应对日益激烈的市场竞争和不断变化的客户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德邦物流运营分析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全国性网络覆盖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德邦物流在全国范围内建立了广泛的物流网络，包括大型转运中心、区域配送中心和末端网点，实现了对全国大部分地区的覆盖。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枢纽转运中心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德邦物流在关键地理位置设立大型枢纽转运中心，通过高效的分拣、转运系统，实现货物的快速中转和集散。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多元化运输方式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德邦物流通过公路、铁路、航空等多种运输方式，构建多元化的运输网络，以满足不同客户的需求。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运营网络布局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运输与配送管理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智能化运输调度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德邦物流运用先进的物流技术，如GIS地理信息系统、GPS全球定位系统等，实现智能化运输调度，提高运输效率。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标准化配送服务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德邦物流提供标准化的配送服务，包括定时、定点、定量的配送模式，确保货物准确、及时地送达客户手中。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异常处理机制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针对运输过程中可能出现的异常情况，德邦物流建立了完善的处理机制，包括货物破损、延误等问题的解决方案，以保障客户权益。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https://d.book118.com/686203240005010042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2024-09-09T05:53:40.556</cp:lastPrinted>
  <dcterms:created xsi:type="dcterms:W3CDTF">2024-09-08T21:53:40Z</dcterms:created>
  <dcterms:modified xsi:type="dcterms:W3CDTF">2024-09-08T21:53:42Z</dcterms:modified>
</cp:coreProperties>
</file>