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46006-9962-42A2-AA6E-058F214C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A7A48-3005-46E1-B613-965FD72A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398D6-75D4-4D36-A12A-A94D1DEF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56FA0-1E4F-4F60-B037-43FC33A6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42E9E-3B27-43FD-8062-93F0C602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20133-B48B-457B-AEBF-13E19DE8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CEE33-EBD2-4DE3-8C3B-E40A6DEE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15303-A8A5-4432-A56C-043D9249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5D7FD-4301-4DE3-9276-1380DDD9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2B7C1-A851-4278-9140-4D17C7B0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B3ED1-0689-46BC-9C71-13563A7B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5055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心理健康疏导工作制度的内容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心理健康疏导工作的保障措施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" b="1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通过建立心理健康疏导工作制度，帮助员工缓解工作压力、提高心理健康水平，从而促进员工的工作积极性和创造力。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员工心理健康状况的改善有助于提高工作效率和团队协作能力，进而提升企业的整体绩效。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随着社会竞争和工作压力的增加，心理问题逐渐成为影响员工工作和生活的重要因素，建立心理健康疏导工作制度有助于及时发现和解决员工心理问题。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应对心理问题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指通过一系列措施和方法，帮助员工缓解心理压力、提高心理素质、增强自我调节能力的过程。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指在组织内部建立的一系列规章制度和操作流程，用于规范和指导员工的工作行为和管理方式。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指个体在心理、情感和行为等方面表现出的积极、稳定和协调的状态，是个人幸福和社会发展的基础。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心理健康疏导工作可以帮助个人识别和解决心理健康问题，如焦虑、抑郁等，从而提高个人的心理幸福感和生活质量。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心理健康疏导工作可以帮助个人学习有效的情绪管理技巧，从而更好地应对压力和挑战，增强自我调节能力。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心理健康与身体健康密切相关，心理健康疏导工作可以帮助个人改善身体健康状况，降低患病风险。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心理健康疏导工作可以帮助员工更好地应对工作压力和挑战，提高工作效率和生产力。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良好的心理健康疏导工作可以提高员工的满意度和忠诚度，从而降低员工流失率，减少招聘和培训成本。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心理健康疏导工作有助于培养员工的团队精神和合作意识，增强组织内部的沟通和协作。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375" b="1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82" r="1428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对组织绩效的影响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提高社会福祉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心理健康疏导工作可以提高个人的心理幸福感和生活质量，从而提升整个社会的福祉水平。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心理健康疏导工作有助于增强人与人之间的理解和包容，促进社会和谐与进步。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心理健康疏导工作可以减少因心理问题引发的社会问题，如犯罪、暴力等，有利于维护社会稳定和安全。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对社会稳定的影响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心理健康疏导工作制度的内容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905" r="89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所有涉及个体心理健康的信息都应严格保密，不得随意泄露或传播。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使用科学的方法和理论进行心理健康疏导，确保工作的专业性和有效性。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注重预防心理健康问题的发生，通过教育和宣传提高个体心理素质。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针对不同个体的特点和需求，提供个性化的心理健康疏导服务。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提高个体心理素质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解决心理困扰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9156" r="91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926" r="1792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通过心理健康疏导，帮助个体增强心理素质，提高应对压力和困难的能力。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通过教育和宣传，降低心理问题的发生风险，提高个体的心理健康水平。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为有心理困扰的个体提供支持和帮助，促进其心理恢复和平衡。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通过个体心理健康的改善，促进社会的和谐稳定和整体福祉。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对个体进行全面的心理健康评估，明确其存在的问题和需求。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根据评估结果，制定个性化的心理健康疏导方案。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按照方案进行具体的心理健康疏导工作，包括心理咨询、教育、培训等。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定期对工作效果进行评估，根据反馈调整方案，确保工作目标的实现。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心理健康疏导的方法和技巧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耐心倾听，细心观察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在心理健康疏导过程中，倾听和观察是非常重要的技巧。耐心倾听对方的诉求，不轻易打断，同时细心观察对方的表情、语气和肢体动作，以更好地理解对方的情感和需求。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51" r="1845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适度提问，积极引导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通过适度提问，了解对方的想法和感受，帮助对方理清思路。同时，积极引导对方表达自己的情感和观点，鼓励对方主动寻求解决方案。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https://d.book118.com/686205055054010100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2024-09-24T07:25:54.803</cp:lastPrinted>
  <dcterms:created xsi:type="dcterms:W3CDTF">2024-09-23T23:25:54Z</dcterms:created>
  <dcterms:modified xsi:type="dcterms:W3CDTF">2024-09-23T23:25:56Z</dcterms:modified>
</cp:coreProperties>
</file>