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52B59-FBCC-41CD-A909-A3EF2308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FA35F-E045-4EFC-82EC-8AD31B64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9E8A2-63F0-412C-9F27-3FC986EB1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06F3A-5894-46A6-8997-4B1B6E86A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F0936-3614-4A0B-BE27-81D11960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FA526-0DAA-4F9B-A519-FC35ADE6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433C8-F023-4968-AC0B-7B091B74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F6E35-02C8-4C32-BB01-BFFD1450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6305A-9FEA-45CA-8213-07D9A63B3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6D284-4A10-4967-9647-F5F125988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396DE-B109-4B82-9841-FAB029B2D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1002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简洁护理品管圈PPT\n## 1.品管圈的基本概念与意义\n### 1.1品管圈的定义与起源\n### 1.2品管圈的核心理念与原则\n### 1.3品管圈在护理领域的应用与价值\n## 2.品管圈的组建与实施步骤\n### 2.1品管圈的组建与角色分配\n### 2.2品管圈活动计划与制定\n### 2.3品管圈活动的执行与监控\n## 3.品管圈的工具与方法\n### 3.1品管圈问题解决工具\n### 3.2品管圈数据收集与分析方法\n### 3.3品管圈成果展示与沟通技巧\n## 4.品管圈实践案例分析\n### 4.1成功案例分析：某医院护理品管圈实践\n### 4.2问题解决案例分析：某护理中心品管圈项目\n### 4.3持续改进案例分析：某养老院护理品管圈实施\n## 5.品管圈的未来发展趋势与挑战\n### 5.1品管圈在互联网+时代的创新应用\n### 5.2品管圈在护理人才培养与团队建设中的作用\n### 5.3品管圈在应对未来护理挑战中的发展前景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简洁护理品管圈PPT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品管圈的基本概念与意义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品管圈（QCC）的定义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（Quality Control Circle，简称QCC）是一种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员工自发组织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的质量管理活动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品管圈的起源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的日本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当时日本为了提高产品质量，鼓励员工参与质量管理，从而诞生了品管圈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品管圈的发展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在全球范围内得到了广泛的推广和应用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尤其在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，品管圈已经成为一种重要的质量管理工具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品管圈的核心理念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以员工为中心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，鼓励员工积极参与质量管理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，通过不断的质量改进，提高工作效率和服务质量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品管圈的原则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：员工自发组织，自愿参与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：鼓励员工提出改进意见，共享经验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：评价结果客观公正，避免主观偏见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：持续改进，不断完善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品管圈的核心理念与原则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品管圈在护理领域的应用与价值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品管圈在护理领域的应用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降低护理成本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品管圈在护理领域的价值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凝聚力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协作能力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品管圈的组建与实施步骤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品管圈的组建与角色分配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品管圈的组建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自愿报名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：鼓励员工积极参与品管圈活动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组建团队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：根据员工兴趣和特长，组建品管圈团队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命名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：为品管圈起一个富有创意和特色的名字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角色分配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圈长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：负责品管圈活动的组织和领导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辅导员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：负责指导品管圈活动，提供技术支持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：参与品管圈活动，提出改进意见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活动计划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：根据护理工作的实际问题，确定品管圈活动的主题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：制定品管圈活动的计划和时间表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：根据品管圈成员的特点，分配活动任务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制定方法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5M1E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（人、机、料、法、环、测）方法，分析护理工作中的问题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目标设定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：根据问题分析结果，设定品管圈活动的目标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：制定实现目标的方案，明确各项措施的实施方法和时间表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品管圈活动计划与制定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执行步骤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：按照方案，组织实施各项措施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：收集品管圈活动的相关数据，进行统计分析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效果确认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：确认各项措施的实施效果，评估品管圈活动的成果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监控方法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：定期检查品管圈活动的进度和效果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：对品管圈活动的数据进行实时监控，确保活动顺利进行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：根据检查结果和监控数据，及时调整活动方案，确保活动目标的实现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品管圈活动的执行与监控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品管圈的工具与方法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5W1H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（What、Why、Where、When、Who、How）：分析问题的六个方面，找出问题的根本原因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鱼骨图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（Fishbone Diagram）：用图形化的方式展示问题的因果关系，帮助员工更好地理解问题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脑力激荡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（Brainstorming）：集思广益，鼓励员工提出解决问题的创意和方案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问题解决工具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步骤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：明确问题，收集信息，分析问题，提出方案，实施方案，效果确认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：确保问题描述清晰，鼓励员工积极参与，避免主观判断，注重数据支持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工具使用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品管圈问题解决工具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https://d.book118.com/686210022222010051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简洁护理品管圈PPT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2024-09-17T21:08:02.563</cp:lastPrinted>
  <dcterms:created xsi:type="dcterms:W3CDTF">2024-09-17T13:08:02Z</dcterms:created>
  <dcterms:modified xsi:type="dcterms:W3CDTF">2024-09-17T13:08:04Z</dcterms:modified>
</cp:coreProperties>
</file>