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413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91918-EA42-48F5-A12F-6F5A6025BE09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91918-EA42-48F5-A12F-6F5A6025BE09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10" Type="http://schemas.openxmlformats.org/officeDocument/2006/relationships/tags" Target="../tags/tag54.xml" /><Relationship Id="rId11" Type="http://schemas.openxmlformats.org/officeDocument/2006/relationships/tags" Target="../tags/tag55.xml" /><Relationship Id="rId12" Type="http://schemas.openxmlformats.org/officeDocument/2006/relationships/tags" Target="../tags/tag56.xml" /><Relationship Id="rId13" Type="http://schemas.openxmlformats.org/officeDocument/2006/relationships/tags" Target="../tags/tag5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10" Type="http://schemas.openxmlformats.org/officeDocument/2006/relationships/tags" Target="../tags/tag1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583A4-03FB-4969-9B39-48BC55F81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BB39C-DE6B-495D-B8E2-4A4C05202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1A795-4F0B-4C2C-911F-C669AC2A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5714F-31C3-4502-9DDC-FE84EDDF1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DA012-F076-4F6E-82BE-0286317BE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CD5AC-4300-453F-8878-4095C8CB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DF5282-187C-4512-A718-3E385A5F9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A4540-1F98-4A58-AC6F-71AAED6BE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620A1-DF42-4992-B4E4-4D8B05C6E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7CF8C-AB09-462E-99B6-7077EABD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6573C-B737-4498-9942-0CD17936C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7999"/>
            <a:chExt cx="12192000" cy="6857999"/>
          </a:xfrm>
        </p:grpSpPr>
        <p:grpSp>
          <p:nvGrpSpPr>
            <p:cNvPr id="5" name="组合 4"/>
            <p:cNvGrpSpPr/>
            <p:nvPr userDrawn="1"/>
          </p:nvGrpSpPr>
          <p:grpSpPr>
            <a:xfrm>
              <a:off x="1900407" y="0"/>
              <a:ext cx="10291593" cy="1352550"/>
              <a:chOff x="1900407" y="0"/>
              <a:chExt cx="10291593" cy="1352550"/>
            </a:xfrm>
          </p:grpSpPr>
          <p:sp>
            <p:nvSpPr>
              <p:cNvPr id="15" name="Freeform 5"/>
              <p:cNvSpPr/>
              <p:nvPr userDrawn="1">
                <p:custDataLst>
                  <p:tags r:id="rId2"/>
                </p:custDataLst>
              </p:nvPr>
            </p:nvSpPr>
            <p:spPr bwMode="auto">
              <a:xfrm>
                <a:off x="1900407" y="0"/>
                <a:ext cx="7271020" cy="135255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任意多边形: 形状 18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5558007" y="0"/>
                <a:ext cx="6633993" cy="1352550"/>
              </a:xfrm>
              <a:custGeom>
                <a:gdLst>
                  <a:gd name="connsiteX0" fmla="*/ 0 w 6633993"/>
                  <a:gd name="connsiteY0" fmla="*/ 0 h 1337310"/>
                  <a:gd name="connsiteX1" fmla="*/ 2766843 w 6633993"/>
                  <a:gd name="connsiteY1" fmla="*/ 0 h 1337310"/>
                  <a:gd name="connsiteX2" fmla="*/ 3084979 w 6633993"/>
                  <a:gd name="connsiteY2" fmla="*/ 0 h 1337310"/>
                  <a:gd name="connsiteX3" fmla="*/ 6633993 w 6633993"/>
                  <a:gd name="connsiteY3" fmla="*/ 0 h 1337310"/>
                  <a:gd name="connsiteX4" fmla="*/ 6633993 w 6633993"/>
                  <a:gd name="connsiteY4" fmla="*/ 1337310 h 1337310"/>
                  <a:gd name="connsiteX5" fmla="*/ 3084979 w 6633993"/>
                  <a:gd name="connsiteY5" fmla="*/ 1337310 h 1337310"/>
                  <a:gd name="connsiteX6" fmla="*/ 2766843 w 6633993"/>
                  <a:gd name="connsiteY6" fmla="*/ 1337310 h 1337310"/>
                  <a:gd name="connsiteX7" fmla="*/ 2344719 w 6633993"/>
                  <a:gd name="connsiteY7" fmla="*/ 1337310 h 1337310"/>
                  <a:gd name="connsiteX8" fmla="*/ 2340024 w 6633993"/>
                  <a:gd name="connsiteY8" fmla="*/ 1335015 h 1337310"/>
                  <a:gd name="connsiteX9" fmla="*/ 1492094 w 6633993"/>
                  <a:gd name="connsiteY9" fmla="*/ 668655 h 1337310"/>
                  <a:gd name="connsiteX10" fmla="*/ 231793 w 6633993"/>
                  <a:gd name="connsiteY10" fmla="*/ 32378 h 13373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33993" h="1337310">
                    <a:moveTo>
                      <a:pt x="0" y="0"/>
                    </a:moveTo>
                    <a:lnTo>
                      <a:pt x="2766843" y="0"/>
                    </a:lnTo>
                    <a:lnTo>
                      <a:pt x="3084979" y="0"/>
                    </a:lnTo>
                    <a:lnTo>
                      <a:pt x="6633993" y="0"/>
                    </a:lnTo>
                    <a:lnTo>
                      <a:pt x="6633993" y="1337310"/>
                    </a:lnTo>
                    <a:lnTo>
                      <a:pt x="3084979" y="1337310"/>
                    </a:lnTo>
                    <a:lnTo>
                      <a:pt x="2766843" y="1337310"/>
                    </a:lnTo>
                    <a:lnTo>
                      <a:pt x="2344719" y="1337310"/>
                    </a:lnTo>
                    <a:lnTo>
                      <a:pt x="2340024" y="1335015"/>
                    </a:lnTo>
                    <a:cubicBezTo>
                      <a:pt x="2247626" y="1288524"/>
                      <a:pt x="1855330" y="1077040"/>
                      <a:pt x="1492094" y="668655"/>
                    </a:cubicBezTo>
                    <a:cubicBezTo>
                      <a:pt x="1126782" y="260271"/>
                      <a:pt x="848646" y="129005"/>
                      <a:pt x="231793" y="32378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0" name="组合 19"/>
            <p:cNvGrpSpPr/>
            <p:nvPr userDrawn="1"/>
          </p:nvGrpSpPr>
          <p:grpSpPr>
            <a:xfrm rot="10800000">
              <a:off x="0" y="5505449"/>
              <a:ext cx="10291593" cy="1352550"/>
              <a:chOff x="1900407" y="0"/>
              <a:chExt cx="10291593" cy="1352550"/>
            </a:xfrm>
          </p:grpSpPr>
          <p:sp>
            <p:nvSpPr>
              <p:cNvPr id="21" name="Freeform 5"/>
              <p:cNvSpPr/>
              <p:nvPr userDrawn="1">
                <p:custDataLst>
                  <p:tags r:id="rId4"/>
                </p:custDataLst>
              </p:nvPr>
            </p:nvSpPr>
            <p:spPr bwMode="auto">
              <a:xfrm>
                <a:off x="1900407" y="0"/>
                <a:ext cx="7271020" cy="135255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任意多边形: 形状 26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5558007" y="0"/>
                <a:ext cx="6633993" cy="1352550"/>
              </a:xfrm>
              <a:custGeom>
                <a:gdLst>
                  <a:gd name="connsiteX0" fmla="*/ 0 w 6633993"/>
                  <a:gd name="connsiteY0" fmla="*/ 0 h 1337310"/>
                  <a:gd name="connsiteX1" fmla="*/ 2766843 w 6633993"/>
                  <a:gd name="connsiteY1" fmla="*/ 0 h 1337310"/>
                  <a:gd name="connsiteX2" fmla="*/ 3084979 w 6633993"/>
                  <a:gd name="connsiteY2" fmla="*/ 0 h 1337310"/>
                  <a:gd name="connsiteX3" fmla="*/ 6633993 w 6633993"/>
                  <a:gd name="connsiteY3" fmla="*/ 0 h 1337310"/>
                  <a:gd name="connsiteX4" fmla="*/ 6633993 w 6633993"/>
                  <a:gd name="connsiteY4" fmla="*/ 1337310 h 1337310"/>
                  <a:gd name="connsiteX5" fmla="*/ 3084979 w 6633993"/>
                  <a:gd name="connsiteY5" fmla="*/ 1337310 h 1337310"/>
                  <a:gd name="connsiteX6" fmla="*/ 2766843 w 6633993"/>
                  <a:gd name="connsiteY6" fmla="*/ 1337310 h 1337310"/>
                  <a:gd name="connsiteX7" fmla="*/ 2344719 w 6633993"/>
                  <a:gd name="connsiteY7" fmla="*/ 1337310 h 1337310"/>
                  <a:gd name="connsiteX8" fmla="*/ 2340024 w 6633993"/>
                  <a:gd name="connsiteY8" fmla="*/ 1335015 h 1337310"/>
                  <a:gd name="connsiteX9" fmla="*/ 1492094 w 6633993"/>
                  <a:gd name="connsiteY9" fmla="*/ 668655 h 1337310"/>
                  <a:gd name="connsiteX10" fmla="*/ 231793 w 6633993"/>
                  <a:gd name="connsiteY10" fmla="*/ 32378 h 13373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33993" h="1337310">
                    <a:moveTo>
                      <a:pt x="0" y="0"/>
                    </a:moveTo>
                    <a:lnTo>
                      <a:pt x="2766843" y="0"/>
                    </a:lnTo>
                    <a:lnTo>
                      <a:pt x="3084979" y="0"/>
                    </a:lnTo>
                    <a:lnTo>
                      <a:pt x="6633993" y="0"/>
                    </a:lnTo>
                    <a:lnTo>
                      <a:pt x="6633993" y="1337310"/>
                    </a:lnTo>
                    <a:lnTo>
                      <a:pt x="3084979" y="1337310"/>
                    </a:lnTo>
                    <a:lnTo>
                      <a:pt x="2766843" y="1337310"/>
                    </a:lnTo>
                    <a:lnTo>
                      <a:pt x="2344719" y="1337310"/>
                    </a:lnTo>
                    <a:lnTo>
                      <a:pt x="2340024" y="1335015"/>
                    </a:lnTo>
                    <a:cubicBezTo>
                      <a:pt x="2247626" y="1288524"/>
                      <a:pt x="1855330" y="1077040"/>
                      <a:pt x="1492094" y="668655"/>
                    </a:cubicBezTo>
                    <a:cubicBezTo>
                      <a:pt x="1126782" y="260271"/>
                      <a:pt x="848646" y="129005"/>
                      <a:pt x="231793" y="32378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6" name="日期占位符 15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ctrTitle" idx="13" hasCustomPrompt="1"/>
            <p:custDataLst>
              <p:tags r:id="rId9"/>
            </p:custDataLst>
          </p:nvPr>
        </p:nvSpPr>
        <p:spPr>
          <a:xfrm>
            <a:off x="2920524" y="2717483"/>
            <a:ext cx="6350000" cy="1217295"/>
          </a:xfrm>
        </p:spPr>
        <p:txBody>
          <a:bodyPr vert="horz" wrap="square" lIns="91440" tIns="45720" rIns="91440" bIns="45720" rtlCol="0" anchor="t" anchorCtr="0">
            <a:normAutofit/>
          </a:bodyPr>
          <a:lstStyle>
            <a:lvl1pPr algn="dist">
              <a:defRPr lang="zh-CN" altLang="en-US" sz="7200" b="0" spc="7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pPr marL="0" lvl="0" algn="dist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 userDrawn="1">
            <p:ph type="body" idx="14" hasCustomPrompt="1"/>
            <p:custDataLst>
              <p:tags r:id="rId10"/>
            </p:custDataLst>
          </p:nvPr>
        </p:nvSpPr>
        <p:spPr>
          <a:xfrm>
            <a:off x="7250589" y="4357688"/>
            <a:ext cx="1944370" cy="408940"/>
          </a:xfrm>
        </p:spPr>
        <p:txBody>
          <a:bodyPr vert="horz" wrap="square" lIns="91440" tIns="45720" rIns="91440" bIns="45720" rtlCol="0" anchor="ctr">
            <a:normAutofit/>
          </a:bodyPr>
          <a:lstStyle>
            <a:lvl1pPr marL="0" indent="0" algn="r">
              <a:buNone/>
              <a:def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marL="228600" lvl="0" indent="-228600" algn="r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 userDrawn="1">
            <p:ph type="body" sz="quarter" idx="15" hasCustomPrompt="1"/>
            <p:custDataLst>
              <p:tags r:id="rId11"/>
            </p:custDataLst>
          </p:nvPr>
        </p:nvSpPr>
        <p:spPr>
          <a:xfrm>
            <a:off x="2996088" y="4357688"/>
            <a:ext cx="1944370" cy="40894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marL="0" indent="0" algn="l">
              <a:buNone/>
              <a:def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marL="228600" lvl="0" indent="-228600"/>
            <a:r>
              <a:rPr lang="zh-CN" altLang="en-US"/>
              <a:t>编辑文本</a:t>
            </a:r>
            <a:endParaRPr lang="zh-CN" altLang="en-US"/>
          </a:p>
        </p:txBody>
      </p:sp>
      <p:cxnSp>
        <p:nvCxnSpPr>
          <p:cNvPr id="9" name="直接连接符 8"/>
          <p:cNvCxnSpPr/>
          <p:nvPr userDrawn="1">
            <p:custDataLst>
              <p:tags r:id="rId12"/>
            </p:custDataLst>
          </p:nvPr>
        </p:nvCxnSpPr>
        <p:spPr>
          <a:xfrm>
            <a:off x="2995772" y="4129088"/>
            <a:ext cx="6199505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副标题 5"/>
          <p:cNvSpPr>
            <a:spLocks noGrp="1"/>
          </p:cNvSpPr>
          <p:nvPr userDrawn="1">
            <p:ph type="subTitle" sz="quarter" idx="16" hasCustomPrompt="1"/>
            <p:custDataLst>
              <p:tags r:id="rId13"/>
            </p:custDataLst>
          </p:nvPr>
        </p:nvSpPr>
        <p:spPr>
          <a:xfrm>
            <a:off x="2920843" y="2065973"/>
            <a:ext cx="6350635" cy="448945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lvl1pPr marL="0" indent="0" algn="dist">
              <a:buNone/>
              <a:defRPr lang="zh-CN" altLang="en-US" sz="2000" spc="20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latin typeface="Arial" pitchFamily="34" charset="0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marL="228600" lvl="0" indent="-228600" algn="dist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27"/>
          <p:cNvGrpSpPr/>
          <p:nvPr userDrawn="1">
            <p:custDataLst>
              <p:tags r:id="rId1"/>
            </p:custDataLst>
          </p:nvPr>
        </p:nvGrpSpPr>
        <p:grpSpPr>
          <a:xfrm>
            <a:off x="131041" y="106151"/>
            <a:ext cx="11929918" cy="160185"/>
            <a:chOff x="131041" y="390273"/>
            <a:chExt cx="11929918" cy="160185"/>
          </a:xfrm>
        </p:grpSpPr>
        <p:grpSp>
          <p:nvGrpSpPr>
            <p:cNvPr id="29" name="组合 28"/>
            <p:cNvGrpSpPr/>
            <p:nvPr/>
          </p:nvGrpSpPr>
          <p:grpSpPr>
            <a:xfrm>
              <a:off x="131041" y="390663"/>
              <a:ext cx="624118" cy="159795"/>
              <a:chOff x="131041" y="6019911"/>
              <a:chExt cx="624118" cy="144389"/>
            </a:xfrm>
          </p:grpSpPr>
          <p:sp>
            <p:nvSpPr>
              <p:cNvPr id="33" name="任意多边形: 形状 32"/>
              <p:cNvSpPr/>
              <p:nvPr>
                <p:custDataLst>
                  <p:tags r:id="rId2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5"/>
              <p:cNvSpPr/>
              <p:nvPr>
                <p:custDataLst>
                  <p:tags r:id="rId3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 rot="10800000">
              <a:off x="11436841" y="390273"/>
              <a:ext cx="624118" cy="159795"/>
              <a:chOff x="131041" y="6019911"/>
              <a:chExt cx="624118" cy="144389"/>
            </a:xfrm>
          </p:grpSpPr>
          <p:sp>
            <p:nvSpPr>
              <p:cNvPr id="31" name="任意多边形: 形状 30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5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0" y="2752725"/>
            <a:ext cx="12191998" cy="1352551"/>
            <a:chOff x="0" y="2752725"/>
            <a:chExt cx="12191998" cy="1352551"/>
          </a:xfrm>
        </p:grpSpPr>
        <p:sp>
          <p:nvSpPr>
            <p:cNvPr id="14" name="任意多边形: 形状 13"/>
            <p:cNvSpPr/>
            <p:nvPr userDrawn="1">
              <p:custDataLst>
                <p:tags r:id="rId2"/>
              </p:custDataLst>
            </p:nvPr>
          </p:nvSpPr>
          <p:spPr bwMode="auto">
            <a:xfrm rot="10800000" flipV="1">
              <a:off x="9410641" y="2752726"/>
              <a:ext cx="2781357" cy="1352550"/>
            </a:xfrm>
            <a:custGeom>
              <a:gdLst>
                <a:gd name="connsiteX0" fmla="*/ 370315 w 2781357"/>
                <a:gd name="connsiteY0" fmla="*/ 0 h 1352550"/>
                <a:gd name="connsiteX1" fmla="*/ 68479 w 2781357"/>
                <a:gd name="connsiteY1" fmla="*/ 0 h 1352550"/>
                <a:gd name="connsiteX2" fmla="*/ 0 w 2781357"/>
                <a:gd name="connsiteY2" fmla="*/ 0 h 1352550"/>
                <a:gd name="connsiteX3" fmla="*/ 0 w 2781357"/>
                <a:gd name="connsiteY3" fmla="*/ 1352550 h 1352550"/>
                <a:gd name="connsiteX4" fmla="*/ 2781357 w 2781357"/>
                <a:gd name="connsiteY4" fmla="*/ 1352550 h 1352550"/>
                <a:gd name="connsiteX5" fmla="*/ 1912150 w 2781357"/>
                <a:gd name="connsiteY5" fmla="*/ 676275 h 1352550"/>
                <a:gd name="connsiteX6" fmla="*/ 370315 w 2781357"/>
                <a:gd name="connsiteY6" fmla="*/ 0 h 13525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1357" h="1352550">
                  <a:moveTo>
                    <a:pt x="370315" y="0"/>
                  </a:moveTo>
                  <a:cubicBezTo>
                    <a:pt x="263144" y="0"/>
                    <a:pt x="162672" y="0"/>
                    <a:pt x="68479" y="0"/>
                  </a:cubicBezTo>
                  <a:lnTo>
                    <a:pt x="0" y="0"/>
                  </a:lnTo>
                  <a:lnTo>
                    <a:pt x="0" y="1352550"/>
                  </a:lnTo>
                  <a:lnTo>
                    <a:pt x="2781357" y="1352550"/>
                  </a:lnTo>
                  <a:cubicBezTo>
                    <a:pt x="2781357" y="1352550"/>
                    <a:pt x="2328990" y="1143000"/>
                    <a:pt x="1912150" y="676275"/>
                  </a:cubicBezTo>
                  <a:cubicBezTo>
                    <a:pt x="1497678" y="209550"/>
                    <a:pt x="1194522" y="104775"/>
                    <a:pt x="370315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任意多边形: 形状 14"/>
            <p:cNvSpPr/>
            <p:nvPr userDrawn="1">
              <p:custDataLst>
                <p:tags r:id="rId3"/>
              </p:custDataLst>
            </p:nvPr>
          </p:nvSpPr>
          <p:spPr bwMode="auto">
            <a:xfrm flipV="1">
              <a:off x="0" y="2752725"/>
              <a:ext cx="2781357" cy="1352550"/>
            </a:xfrm>
            <a:custGeom>
              <a:gdLst>
                <a:gd name="connsiteX0" fmla="*/ 370315 w 2781357"/>
                <a:gd name="connsiteY0" fmla="*/ 0 h 1352550"/>
                <a:gd name="connsiteX1" fmla="*/ 68479 w 2781357"/>
                <a:gd name="connsiteY1" fmla="*/ 0 h 1352550"/>
                <a:gd name="connsiteX2" fmla="*/ 0 w 2781357"/>
                <a:gd name="connsiteY2" fmla="*/ 0 h 1352550"/>
                <a:gd name="connsiteX3" fmla="*/ 0 w 2781357"/>
                <a:gd name="connsiteY3" fmla="*/ 1352550 h 1352550"/>
                <a:gd name="connsiteX4" fmla="*/ 2781357 w 2781357"/>
                <a:gd name="connsiteY4" fmla="*/ 1352550 h 1352550"/>
                <a:gd name="connsiteX5" fmla="*/ 1912150 w 2781357"/>
                <a:gd name="connsiteY5" fmla="*/ 676275 h 1352550"/>
                <a:gd name="connsiteX6" fmla="*/ 370315 w 2781357"/>
                <a:gd name="connsiteY6" fmla="*/ 0 h 13525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1357" h="1352550">
                  <a:moveTo>
                    <a:pt x="370315" y="0"/>
                  </a:moveTo>
                  <a:cubicBezTo>
                    <a:pt x="263144" y="0"/>
                    <a:pt x="162672" y="0"/>
                    <a:pt x="68479" y="0"/>
                  </a:cubicBezTo>
                  <a:lnTo>
                    <a:pt x="0" y="0"/>
                  </a:lnTo>
                  <a:lnTo>
                    <a:pt x="0" y="1352550"/>
                  </a:lnTo>
                  <a:lnTo>
                    <a:pt x="2781357" y="1352550"/>
                  </a:lnTo>
                  <a:cubicBezTo>
                    <a:pt x="2781357" y="1352550"/>
                    <a:pt x="2328990" y="1143000"/>
                    <a:pt x="1912150" y="676275"/>
                  </a:cubicBezTo>
                  <a:cubicBezTo>
                    <a:pt x="1497678" y="209550"/>
                    <a:pt x="1194522" y="104775"/>
                    <a:pt x="370315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" name="矩形 6"/>
          <p:cNvSpPr/>
          <p:nvPr userDrawn="1">
            <p:custDataLst>
              <p:tags r:id="rId4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bg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5"/>
            </p:custDataLst>
          </p:nvPr>
        </p:nvSpPr>
        <p:spPr>
          <a:xfrm>
            <a:off x="5292408" y="2750185"/>
            <a:ext cx="454914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副标题 1"/>
          <p:cNvSpPr>
            <a:spLocks noGrp="1"/>
          </p:cNvSpPr>
          <p:nvPr>
            <p:ph type="subTitle" idx="13" hasCustomPrompt="1"/>
            <p:custDataLst>
              <p:tags r:id="rId9"/>
            </p:custDataLst>
          </p:nvPr>
        </p:nvSpPr>
        <p:spPr>
          <a:xfrm>
            <a:off x="5446078" y="3509963"/>
            <a:ext cx="4241800" cy="505143"/>
          </a:xfrm>
        </p:spPr>
        <p:txBody>
          <a:bodyPr vert="horz" wrap="square" lIns="91440" tIns="45720" rIns="91440" bIns="45720" rtlCol="0">
            <a:normAutofit/>
          </a:bodyPr>
          <a:lstStyle>
            <a:lvl1pPr marL="0" indent="0" algn="l">
              <a:buNone/>
              <a:defRPr kumimoji="0" lang="zh-CN" altLang="en-US" b="0" i="0" kern="0" spc="2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marL="228600" lvl="0" indent="-228600">
              <a:spcAft>
                <a:spcPct val="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ctrTitle" idx="14" hasCustomPrompt="1"/>
            <p:custDataLst>
              <p:tags r:id="rId10"/>
            </p:custDataLst>
          </p:nvPr>
        </p:nvSpPr>
        <p:spPr>
          <a:xfrm>
            <a:off x="5446078" y="2750186"/>
            <a:ext cx="4241800" cy="726439"/>
          </a:xfrm>
        </p:spPr>
        <p:txBody>
          <a:bodyPr vert="horz" wrap="square" lIns="91440" tIns="45720" rIns="91440" bIns="45720" rtlCol="0" anchor="b" anchorCtr="0">
            <a:normAutofit/>
          </a:bodyPr>
          <a:lstStyle>
            <a:lvl1pPr>
              <a:defRPr lang="zh-CN" altLang="en-US" sz="3600" b="0" kern="0" spc="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pPr marL="0" lvl="0">
              <a:lnSpc>
                <a:spcPct val="120000"/>
              </a:lnSpc>
            </a:pPr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1"/>
            </p:custDataLst>
          </p:nvPr>
        </p:nvGrpSpPr>
        <p:grpSpPr>
          <a:xfrm>
            <a:off x="131041" y="106151"/>
            <a:ext cx="11929918" cy="160185"/>
            <a:chOff x="131041" y="390273"/>
            <a:chExt cx="11929918" cy="160185"/>
          </a:xfrm>
        </p:grpSpPr>
        <p:grpSp>
          <p:nvGrpSpPr>
            <p:cNvPr id="29" name="组合 28"/>
            <p:cNvGrpSpPr/>
            <p:nvPr/>
          </p:nvGrpSpPr>
          <p:grpSpPr>
            <a:xfrm>
              <a:off x="131041" y="390663"/>
              <a:ext cx="624118" cy="159795"/>
              <a:chOff x="131041" y="6019911"/>
              <a:chExt cx="624118" cy="144389"/>
            </a:xfrm>
          </p:grpSpPr>
          <p:sp>
            <p:nvSpPr>
              <p:cNvPr id="33" name="任意多边形: 形状 32"/>
              <p:cNvSpPr/>
              <p:nvPr>
                <p:custDataLst>
                  <p:tags r:id="rId2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5"/>
              <p:cNvSpPr/>
              <p:nvPr>
                <p:custDataLst>
                  <p:tags r:id="rId3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 rot="10800000">
              <a:off x="11436841" y="390273"/>
              <a:ext cx="624118" cy="159795"/>
              <a:chOff x="131041" y="6019911"/>
              <a:chExt cx="624118" cy="144389"/>
            </a:xfrm>
          </p:grpSpPr>
          <p:sp>
            <p:nvSpPr>
              <p:cNvPr id="31" name="任意多边形: 形状 30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5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 wrap="square"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组合 29"/>
          <p:cNvGrpSpPr/>
          <p:nvPr userDrawn="1">
            <p:custDataLst>
              <p:tags r:id="rId1"/>
            </p:custDataLst>
          </p:nvPr>
        </p:nvGrpSpPr>
        <p:grpSpPr>
          <a:xfrm>
            <a:off x="131041" y="106151"/>
            <a:ext cx="11929918" cy="160185"/>
            <a:chOff x="131041" y="390273"/>
            <a:chExt cx="11929918" cy="160185"/>
          </a:xfrm>
        </p:grpSpPr>
        <p:grpSp>
          <p:nvGrpSpPr>
            <p:cNvPr id="31" name="组合 30"/>
            <p:cNvGrpSpPr/>
            <p:nvPr/>
          </p:nvGrpSpPr>
          <p:grpSpPr>
            <a:xfrm>
              <a:off x="131041" y="390663"/>
              <a:ext cx="624118" cy="159795"/>
              <a:chOff x="131041" y="6019911"/>
              <a:chExt cx="624118" cy="144389"/>
            </a:xfrm>
          </p:grpSpPr>
          <p:sp>
            <p:nvSpPr>
              <p:cNvPr id="35" name="任意多边形: 形状 34"/>
              <p:cNvSpPr/>
              <p:nvPr>
                <p:custDataLst>
                  <p:tags r:id="rId2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Freeform 5"/>
              <p:cNvSpPr/>
              <p:nvPr>
                <p:custDataLst>
                  <p:tags r:id="rId3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" name="组合 31"/>
            <p:cNvGrpSpPr/>
            <p:nvPr/>
          </p:nvGrpSpPr>
          <p:grpSpPr>
            <a:xfrm rot="10800000">
              <a:off x="11436841" y="390273"/>
              <a:ext cx="624118" cy="159795"/>
              <a:chOff x="131041" y="6019911"/>
              <a:chExt cx="624118" cy="144389"/>
            </a:xfrm>
          </p:grpSpPr>
          <p:sp>
            <p:nvSpPr>
              <p:cNvPr id="33" name="任意多边形: 形状 32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5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wrap="square" lIns="90170" tIns="46990" rIns="90170" bIns="46990" anchor="ctr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任意多边形: 形状 8"/>
          <p:cNvSpPr/>
          <p:nvPr userDrawn="1">
            <p:custDataLst>
              <p:tags r:id="rId5"/>
            </p:custDataLst>
          </p:nvPr>
        </p:nvSpPr>
        <p:spPr bwMode="auto">
          <a:xfrm rot="10800000" flipV="1">
            <a:off x="9410641" y="2752726"/>
            <a:ext cx="2781357" cy="1352550"/>
          </a:xfrm>
          <a:custGeom>
            <a:gdLst>
              <a:gd name="connsiteX0" fmla="*/ 370315 w 2781357"/>
              <a:gd name="connsiteY0" fmla="*/ 0 h 1352550"/>
              <a:gd name="connsiteX1" fmla="*/ 68479 w 2781357"/>
              <a:gd name="connsiteY1" fmla="*/ 0 h 1352550"/>
              <a:gd name="connsiteX2" fmla="*/ 0 w 2781357"/>
              <a:gd name="connsiteY2" fmla="*/ 0 h 1352550"/>
              <a:gd name="connsiteX3" fmla="*/ 0 w 2781357"/>
              <a:gd name="connsiteY3" fmla="*/ 1352550 h 1352550"/>
              <a:gd name="connsiteX4" fmla="*/ 2781357 w 2781357"/>
              <a:gd name="connsiteY4" fmla="*/ 1352550 h 1352550"/>
              <a:gd name="connsiteX5" fmla="*/ 1912150 w 2781357"/>
              <a:gd name="connsiteY5" fmla="*/ 676275 h 1352550"/>
              <a:gd name="connsiteX6" fmla="*/ 370315 w 2781357"/>
              <a:gd name="connsiteY6" fmla="*/ 0 h 1352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81357" h="1352550">
                <a:moveTo>
                  <a:pt x="370315" y="0"/>
                </a:moveTo>
                <a:cubicBezTo>
                  <a:pt x="263144" y="0"/>
                  <a:pt x="162672" y="0"/>
                  <a:pt x="68479" y="0"/>
                </a:cubicBezTo>
                <a:lnTo>
                  <a:pt x="0" y="0"/>
                </a:lnTo>
                <a:lnTo>
                  <a:pt x="0" y="1352550"/>
                </a:lnTo>
                <a:lnTo>
                  <a:pt x="2781357" y="1352550"/>
                </a:lnTo>
                <a:cubicBezTo>
                  <a:pt x="2781357" y="1352550"/>
                  <a:pt x="2328990" y="1143000"/>
                  <a:pt x="1912150" y="676275"/>
                </a:cubicBezTo>
                <a:cubicBezTo>
                  <a:pt x="1497678" y="209550"/>
                  <a:pt x="1194522" y="104775"/>
                  <a:pt x="370315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组合 21"/>
          <p:cNvGrpSpPr/>
          <p:nvPr userDrawn="1">
            <p:custDataLst>
              <p:tags r:id="rId1"/>
            </p:custDataLst>
          </p:nvPr>
        </p:nvGrpSpPr>
        <p:grpSpPr>
          <a:xfrm>
            <a:off x="131041" y="106151"/>
            <a:ext cx="11929918" cy="160185"/>
            <a:chOff x="131041" y="390273"/>
            <a:chExt cx="11929918" cy="160185"/>
          </a:xfrm>
        </p:grpSpPr>
        <p:grpSp>
          <p:nvGrpSpPr>
            <p:cNvPr id="28" name="组合 27"/>
            <p:cNvGrpSpPr/>
            <p:nvPr/>
          </p:nvGrpSpPr>
          <p:grpSpPr>
            <a:xfrm>
              <a:off x="131041" y="390663"/>
              <a:ext cx="624118" cy="159795"/>
              <a:chOff x="131041" y="6019911"/>
              <a:chExt cx="624118" cy="144389"/>
            </a:xfrm>
          </p:grpSpPr>
          <p:sp>
            <p:nvSpPr>
              <p:cNvPr id="32" name="任意多边形: 形状 31"/>
              <p:cNvSpPr/>
              <p:nvPr>
                <p:custDataLst>
                  <p:tags r:id="rId2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5"/>
              <p:cNvSpPr/>
              <p:nvPr>
                <p:custDataLst>
                  <p:tags r:id="rId3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 rot="10800000">
              <a:off x="11436841" y="390273"/>
              <a:ext cx="624118" cy="159795"/>
              <a:chOff x="131041" y="6019911"/>
              <a:chExt cx="624118" cy="144389"/>
            </a:xfrm>
          </p:grpSpPr>
          <p:sp>
            <p:nvSpPr>
              <p:cNvPr id="30" name="任意多边形: 形状 29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5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31041" y="106151"/>
            <a:ext cx="11929918" cy="160185"/>
            <a:chOff x="131041" y="390273"/>
            <a:chExt cx="11929918" cy="160185"/>
          </a:xfrm>
        </p:grpSpPr>
        <p:grpSp>
          <p:nvGrpSpPr>
            <p:cNvPr id="22" name="组合 21"/>
            <p:cNvGrpSpPr/>
            <p:nvPr/>
          </p:nvGrpSpPr>
          <p:grpSpPr>
            <a:xfrm>
              <a:off x="131041" y="390663"/>
              <a:ext cx="624118" cy="159795"/>
              <a:chOff x="131041" y="6019911"/>
              <a:chExt cx="624118" cy="144389"/>
            </a:xfrm>
          </p:grpSpPr>
          <p:sp>
            <p:nvSpPr>
              <p:cNvPr id="30" name="任意多边形: 形状 29"/>
              <p:cNvSpPr/>
              <p:nvPr>
                <p:custDataLst>
                  <p:tags r:id="rId2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5"/>
              <p:cNvSpPr/>
              <p:nvPr>
                <p:custDataLst>
                  <p:tags r:id="rId3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" name="组合 22"/>
            <p:cNvGrpSpPr/>
            <p:nvPr/>
          </p:nvGrpSpPr>
          <p:grpSpPr>
            <a:xfrm rot="10800000">
              <a:off x="11436841" y="390273"/>
              <a:ext cx="624118" cy="159795"/>
              <a:chOff x="131041" y="6019911"/>
              <a:chExt cx="624118" cy="144389"/>
            </a:xfrm>
          </p:grpSpPr>
          <p:sp>
            <p:nvSpPr>
              <p:cNvPr id="28" name="任意多边形: 形状 27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5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6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7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wrap="square">
            <a:normAutofit/>
          </a:bodyPr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131041" y="106151"/>
            <a:ext cx="11929918" cy="160185"/>
            <a:chOff x="131041" y="390273"/>
            <a:chExt cx="11929918" cy="160185"/>
          </a:xfrm>
        </p:grpSpPr>
        <p:grpSp>
          <p:nvGrpSpPr>
            <p:cNvPr id="21" name="组合 20"/>
            <p:cNvGrpSpPr/>
            <p:nvPr/>
          </p:nvGrpSpPr>
          <p:grpSpPr>
            <a:xfrm>
              <a:off x="131041" y="390663"/>
              <a:ext cx="624118" cy="159795"/>
              <a:chOff x="131041" y="6019911"/>
              <a:chExt cx="624118" cy="144389"/>
            </a:xfrm>
          </p:grpSpPr>
          <p:sp>
            <p:nvSpPr>
              <p:cNvPr id="30" name="任意多边形: 形状 29"/>
              <p:cNvSpPr/>
              <p:nvPr>
                <p:custDataLst>
                  <p:tags r:id="rId2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5"/>
              <p:cNvSpPr/>
              <p:nvPr>
                <p:custDataLst>
                  <p:tags r:id="rId3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 rot="10800000">
              <a:off x="11436841" y="390273"/>
              <a:ext cx="624118" cy="159795"/>
              <a:chOff x="131041" y="6019911"/>
              <a:chExt cx="624118" cy="144389"/>
            </a:xfrm>
          </p:grpSpPr>
          <p:sp>
            <p:nvSpPr>
              <p:cNvPr id="28" name="任意多边形: 形状 27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131041" y="6022293"/>
                <a:ext cx="368896" cy="142007"/>
              </a:xfrm>
              <a:custGeom>
                <a:gdLst>
                  <a:gd name="connsiteX0" fmla="*/ 0 w 5620926"/>
                  <a:gd name="connsiteY0" fmla="*/ 0 h 1360210"/>
                  <a:gd name="connsiteX1" fmla="*/ 2774969 w 5620926"/>
                  <a:gd name="connsiteY1" fmla="*/ 0 h 1360210"/>
                  <a:gd name="connsiteX2" fmla="*/ 2957526 w 5620926"/>
                  <a:gd name="connsiteY2" fmla="*/ 0 h 1360210"/>
                  <a:gd name="connsiteX3" fmla="*/ 2957526 w 5620926"/>
                  <a:gd name="connsiteY3" fmla="*/ 3811 h 1360210"/>
                  <a:gd name="connsiteX4" fmla="*/ 3200267 w 5620926"/>
                  <a:gd name="connsiteY4" fmla="*/ 3811 h 1360210"/>
                  <a:gd name="connsiteX5" fmla="*/ 4750630 w 5620926"/>
                  <a:gd name="connsiteY5" fmla="*/ 682011 h 1360210"/>
                  <a:gd name="connsiteX6" fmla="*/ 5620926 w 5620926"/>
                  <a:gd name="connsiteY6" fmla="*/ 1360210 h 1360210"/>
                  <a:gd name="connsiteX7" fmla="*/ 2845957 w 5620926"/>
                  <a:gd name="connsiteY7" fmla="*/ 1360210 h 1360210"/>
                  <a:gd name="connsiteX8" fmla="*/ 2663400 w 5620926"/>
                  <a:gd name="connsiteY8" fmla="*/ 1360210 h 1360210"/>
                  <a:gd name="connsiteX9" fmla="*/ 2663400 w 5620926"/>
                  <a:gd name="connsiteY9" fmla="*/ 1356399 h 1360210"/>
                  <a:gd name="connsiteX10" fmla="*/ 2420659 w 5620926"/>
                  <a:gd name="connsiteY10" fmla="*/ 1356399 h 1360210"/>
                  <a:gd name="connsiteX11" fmla="*/ 870296 w 5620926"/>
                  <a:gd name="connsiteY11" fmla="*/ 678199 h 1360210"/>
                  <a:gd name="connsiteX12" fmla="*/ 0 w 5620926"/>
                  <a:gd name="connsiteY12" fmla="*/ 0 h 1360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620926" h="1360210">
                    <a:moveTo>
                      <a:pt x="0" y="0"/>
                    </a:moveTo>
                    <a:cubicBezTo>
                      <a:pt x="0" y="0"/>
                      <a:pt x="0" y="0"/>
                      <a:pt x="2774969" y="0"/>
                    </a:cubicBezTo>
                    <a:lnTo>
                      <a:pt x="2957526" y="0"/>
                    </a:lnTo>
                    <a:lnTo>
                      <a:pt x="2957526" y="3811"/>
                    </a:lnTo>
                    <a:lnTo>
                      <a:pt x="3200267" y="3811"/>
                    </a:lnTo>
                    <a:cubicBezTo>
                      <a:pt x="4027762" y="108884"/>
                      <a:pt x="4332127" y="213958"/>
                      <a:pt x="4750630" y="682011"/>
                    </a:cubicBezTo>
                    <a:cubicBezTo>
                      <a:pt x="5166755" y="1150064"/>
                      <a:pt x="5620926" y="1360210"/>
                      <a:pt x="5620926" y="1360210"/>
                    </a:cubicBezTo>
                    <a:cubicBezTo>
                      <a:pt x="5620926" y="1360210"/>
                      <a:pt x="5620926" y="1360210"/>
                      <a:pt x="2845957" y="1360210"/>
                    </a:cubicBezTo>
                    <a:lnTo>
                      <a:pt x="2663400" y="1360210"/>
                    </a:lnTo>
                    <a:lnTo>
                      <a:pt x="2663400" y="1356399"/>
                    </a:lnTo>
                    <a:lnTo>
                      <a:pt x="2420659" y="1356399"/>
                    </a:lnTo>
                    <a:cubicBezTo>
                      <a:pt x="1593164" y="1251326"/>
                      <a:pt x="1288799" y="1146252"/>
                      <a:pt x="870296" y="678199"/>
                    </a:cubicBezTo>
                    <a:cubicBezTo>
                      <a:pt x="454171" y="210146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5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277969" y="6019911"/>
                <a:ext cx="477190" cy="14400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669930" y="952508"/>
            <a:ext cx="10852237" cy="5388907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7999"/>
            <a:chExt cx="12192000" cy="6857999"/>
          </a:xfrm>
        </p:grpSpPr>
        <p:grpSp>
          <p:nvGrpSpPr>
            <p:cNvPr id="13" name="组合 12"/>
            <p:cNvGrpSpPr/>
            <p:nvPr userDrawn="1"/>
          </p:nvGrpSpPr>
          <p:grpSpPr>
            <a:xfrm>
              <a:off x="1900407" y="0"/>
              <a:ext cx="10291593" cy="1352550"/>
              <a:chOff x="1900407" y="0"/>
              <a:chExt cx="10291593" cy="1352550"/>
            </a:xfrm>
          </p:grpSpPr>
          <p:sp>
            <p:nvSpPr>
              <p:cNvPr id="19" name="Freeform 5"/>
              <p:cNvSpPr/>
              <p:nvPr userDrawn="1">
                <p:custDataLst>
                  <p:tags r:id="rId2"/>
                </p:custDataLst>
              </p:nvPr>
            </p:nvSpPr>
            <p:spPr bwMode="auto">
              <a:xfrm>
                <a:off x="1900407" y="0"/>
                <a:ext cx="7271020" cy="135255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任意多边形: 形状 19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5558007" y="0"/>
                <a:ext cx="6633993" cy="1352550"/>
              </a:xfrm>
              <a:custGeom>
                <a:gdLst>
                  <a:gd name="connsiteX0" fmla="*/ 0 w 6633993"/>
                  <a:gd name="connsiteY0" fmla="*/ 0 h 1337310"/>
                  <a:gd name="connsiteX1" fmla="*/ 2766843 w 6633993"/>
                  <a:gd name="connsiteY1" fmla="*/ 0 h 1337310"/>
                  <a:gd name="connsiteX2" fmla="*/ 3084979 w 6633993"/>
                  <a:gd name="connsiteY2" fmla="*/ 0 h 1337310"/>
                  <a:gd name="connsiteX3" fmla="*/ 6633993 w 6633993"/>
                  <a:gd name="connsiteY3" fmla="*/ 0 h 1337310"/>
                  <a:gd name="connsiteX4" fmla="*/ 6633993 w 6633993"/>
                  <a:gd name="connsiteY4" fmla="*/ 1337310 h 1337310"/>
                  <a:gd name="connsiteX5" fmla="*/ 3084979 w 6633993"/>
                  <a:gd name="connsiteY5" fmla="*/ 1337310 h 1337310"/>
                  <a:gd name="connsiteX6" fmla="*/ 2766843 w 6633993"/>
                  <a:gd name="connsiteY6" fmla="*/ 1337310 h 1337310"/>
                  <a:gd name="connsiteX7" fmla="*/ 2344719 w 6633993"/>
                  <a:gd name="connsiteY7" fmla="*/ 1337310 h 1337310"/>
                  <a:gd name="connsiteX8" fmla="*/ 2340024 w 6633993"/>
                  <a:gd name="connsiteY8" fmla="*/ 1335015 h 1337310"/>
                  <a:gd name="connsiteX9" fmla="*/ 1492094 w 6633993"/>
                  <a:gd name="connsiteY9" fmla="*/ 668655 h 1337310"/>
                  <a:gd name="connsiteX10" fmla="*/ 231793 w 6633993"/>
                  <a:gd name="connsiteY10" fmla="*/ 32378 h 13373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33993" h="1337310">
                    <a:moveTo>
                      <a:pt x="0" y="0"/>
                    </a:moveTo>
                    <a:lnTo>
                      <a:pt x="2766843" y="0"/>
                    </a:lnTo>
                    <a:lnTo>
                      <a:pt x="3084979" y="0"/>
                    </a:lnTo>
                    <a:lnTo>
                      <a:pt x="6633993" y="0"/>
                    </a:lnTo>
                    <a:lnTo>
                      <a:pt x="6633993" y="1337310"/>
                    </a:lnTo>
                    <a:lnTo>
                      <a:pt x="3084979" y="1337310"/>
                    </a:lnTo>
                    <a:lnTo>
                      <a:pt x="2766843" y="1337310"/>
                    </a:lnTo>
                    <a:lnTo>
                      <a:pt x="2344719" y="1337310"/>
                    </a:lnTo>
                    <a:lnTo>
                      <a:pt x="2340024" y="1335015"/>
                    </a:lnTo>
                    <a:cubicBezTo>
                      <a:pt x="2247626" y="1288524"/>
                      <a:pt x="1855330" y="1077040"/>
                      <a:pt x="1492094" y="668655"/>
                    </a:cubicBezTo>
                    <a:cubicBezTo>
                      <a:pt x="1126782" y="260271"/>
                      <a:pt x="848646" y="129005"/>
                      <a:pt x="231793" y="32378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6" name="组合 15"/>
            <p:cNvGrpSpPr/>
            <p:nvPr userDrawn="1"/>
          </p:nvGrpSpPr>
          <p:grpSpPr>
            <a:xfrm rot="10800000">
              <a:off x="0" y="5505449"/>
              <a:ext cx="10291593" cy="1352550"/>
              <a:chOff x="1900407" y="0"/>
              <a:chExt cx="10291593" cy="1352550"/>
            </a:xfrm>
          </p:grpSpPr>
          <p:sp>
            <p:nvSpPr>
              <p:cNvPr id="17" name="Freeform 5"/>
              <p:cNvSpPr/>
              <p:nvPr userDrawn="1">
                <p:custDataLst>
                  <p:tags r:id="rId4"/>
                </p:custDataLst>
              </p:nvPr>
            </p:nvSpPr>
            <p:spPr bwMode="auto">
              <a:xfrm>
                <a:off x="1900407" y="0"/>
                <a:ext cx="7271020" cy="1352550"/>
              </a:xfrm>
              <a:custGeom>
                <a:gdLst>
                  <a:gd name="T0" fmla="*/ 3070 w 3070"/>
                  <a:gd name="T1" fmla="*/ 568 h 568"/>
                  <a:gd name="T2" fmla="*/ 2703 w 3070"/>
                  <a:gd name="T3" fmla="*/ 284 h 568"/>
                  <a:gd name="T4" fmla="*/ 2052 w 3070"/>
                  <a:gd name="T5" fmla="*/ 0 h 568"/>
                  <a:gd name="T6" fmla="*/ 1328 w 3070"/>
                  <a:gd name="T7" fmla="*/ 0 h 568"/>
                  <a:gd name="T8" fmla="*/ 1328 w 3070"/>
                  <a:gd name="T9" fmla="*/ 0 h 568"/>
                  <a:gd name="T10" fmla="*/ 0 w 3070"/>
                  <a:gd name="T11" fmla="*/ 0 h 568"/>
                  <a:gd name="T12" fmla="*/ 367 w 3070"/>
                  <a:gd name="T13" fmla="*/ 284 h 568"/>
                  <a:gd name="T14" fmla="*/ 1019 w 3070"/>
                  <a:gd name="T15" fmla="*/ 568 h 568"/>
                  <a:gd name="T16" fmla="*/ 1743 w 3070"/>
                  <a:gd name="T17" fmla="*/ 568 h 568"/>
                  <a:gd name="T18" fmla="*/ 1743 w 3070"/>
                  <a:gd name="T19" fmla="*/ 568 h 568"/>
                  <a:gd name="T20" fmla="*/ 3070 w 3070"/>
                  <a:gd name="T21" fmla="*/ 568 h 5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70" h="568">
                    <a:moveTo>
                      <a:pt x="3070" y="568"/>
                    </a:moveTo>
                    <a:cubicBezTo>
                      <a:pt x="3070" y="568"/>
                      <a:pt x="2879" y="480"/>
                      <a:pt x="2703" y="284"/>
                    </a:cubicBezTo>
                    <a:cubicBezTo>
                      <a:pt x="2528" y="88"/>
                      <a:pt x="2400" y="44"/>
                      <a:pt x="2052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1328" y="0"/>
                      <a:pt x="1328" y="0"/>
                      <a:pt x="1328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91" y="88"/>
                      <a:pt x="367" y="284"/>
                    </a:cubicBezTo>
                    <a:cubicBezTo>
                      <a:pt x="543" y="480"/>
                      <a:pt x="671" y="524"/>
                      <a:pt x="1019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cubicBezTo>
                      <a:pt x="1743" y="568"/>
                      <a:pt x="1743" y="568"/>
                      <a:pt x="1743" y="568"/>
                    </a:cubicBezTo>
                    <a:lnTo>
                      <a:pt x="3070" y="568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任意多边形: 形状 17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5558007" y="0"/>
                <a:ext cx="6633993" cy="1352550"/>
              </a:xfrm>
              <a:custGeom>
                <a:gdLst>
                  <a:gd name="connsiteX0" fmla="*/ 0 w 6633993"/>
                  <a:gd name="connsiteY0" fmla="*/ 0 h 1337310"/>
                  <a:gd name="connsiteX1" fmla="*/ 2766843 w 6633993"/>
                  <a:gd name="connsiteY1" fmla="*/ 0 h 1337310"/>
                  <a:gd name="connsiteX2" fmla="*/ 3084979 w 6633993"/>
                  <a:gd name="connsiteY2" fmla="*/ 0 h 1337310"/>
                  <a:gd name="connsiteX3" fmla="*/ 6633993 w 6633993"/>
                  <a:gd name="connsiteY3" fmla="*/ 0 h 1337310"/>
                  <a:gd name="connsiteX4" fmla="*/ 6633993 w 6633993"/>
                  <a:gd name="connsiteY4" fmla="*/ 1337310 h 1337310"/>
                  <a:gd name="connsiteX5" fmla="*/ 3084979 w 6633993"/>
                  <a:gd name="connsiteY5" fmla="*/ 1337310 h 1337310"/>
                  <a:gd name="connsiteX6" fmla="*/ 2766843 w 6633993"/>
                  <a:gd name="connsiteY6" fmla="*/ 1337310 h 1337310"/>
                  <a:gd name="connsiteX7" fmla="*/ 2344719 w 6633993"/>
                  <a:gd name="connsiteY7" fmla="*/ 1337310 h 1337310"/>
                  <a:gd name="connsiteX8" fmla="*/ 2340024 w 6633993"/>
                  <a:gd name="connsiteY8" fmla="*/ 1335015 h 1337310"/>
                  <a:gd name="connsiteX9" fmla="*/ 1492094 w 6633993"/>
                  <a:gd name="connsiteY9" fmla="*/ 668655 h 1337310"/>
                  <a:gd name="connsiteX10" fmla="*/ 231793 w 6633993"/>
                  <a:gd name="connsiteY10" fmla="*/ 32378 h 13373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33993" h="1337310">
                    <a:moveTo>
                      <a:pt x="0" y="0"/>
                    </a:moveTo>
                    <a:lnTo>
                      <a:pt x="2766843" y="0"/>
                    </a:lnTo>
                    <a:lnTo>
                      <a:pt x="3084979" y="0"/>
                    </a:lnTo>
                    <a:lnTo>
                      <a:pt x="6633993" y="0"/>
                    </a:lnTo>
                    <a:lnTo>
                      <a:pt x="6633993" y="1337310"/>
                    </a:lnTo>
                    <a:lnTo>
                      <a:pt x="3084979" y="1337310"/>
                    </a:lnTo>
                    <a:lnTo>
                      <a:pt x="2766843" y="1337310"/>
                    </a:lnTo>
                    <a:lnTo>
                      <a:pt x="2344719" y="1337310"/>
                    </a:lnTo>
                    <a:lnTo>
                      <a:pt x="2340024" y="1335015"/>
                    </a:lnTo>
                    <a:cubicBezTo>
                      <a:pt x="2247626" y="1288524"/>
                      <a:pt x="1855330" y="1077040"/>
                      <a:pt x="1492094" y="668655"/>
                    </a:cubicBezTo>
                    <a:cubicBezTo>
                      <a:pt x="1126782" y="260271"/>
                      <a:pt x="848646" y="129005"/>
                      <a:pt x="231793" y="32378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idx="13" hasCustomPrompt="1"/>
            <p:custDataLst>
              <p:tags r:id="rId9"/>
            </p:custDataLst>
          </p:nvPr>
        </p:nvSpPr>
        <p:spPr>
          <a:xfrm>
            <a:off x="2869346" y="2452688"/>
            <a:ext cx="6453309" cy="1398905"/>
          </a:xfrm>
        </p:spPr>
        <p:txBody>
          <a:bodyPr vert="horz" wrap="square" lIns="91440" tIns="45720" rIns="91440" bIns="45720" rtlCol="0" anchor="b" anchorCtr="0">
            <a:normAutofit/>
          </a:bodyPr>
          <a:lstStyle>
            <a:lvl1pPr algn="dist">
              <a:defRPr lang="zh-CN" altLang="en-US" sz="8000" b="0" spc="1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pPr marL="0" lvl="0" algn="dist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idx="14" hasCustomPrompt="1"/>
            <p:custDataLst>
              <p:tags r:id="rId10"/>
            </p:custDataLst>
          </p:nvPr>
        </p:nvSpPr>
        <p:spPr>
          <a:xfrm>
            <a:off x="2869346" y="4043997"/>
            <a:ext cx="6453309" cy="651980"/>
          </a:xfrm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indent="0" algn="ctr">
              <a:buNone/>
              <a:defRPr lang="zh-CN" altLang="en-US" sz="2000" spc="20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latin typeface="Arial" pitchFamily="34" charset="0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marL="228600" lvl="0" indent="-228600" 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30" name="任意多边形: 形状 29"/>
            <p:cNvSpPr/>
            <p:nvPr>
              <p:custDataLst>
                <p:tags r:id="rId2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组合 21"/>
          <p:cNvGrpSpPr/>
          <p:nvPr userDrawn="1">
            <p:custDataLst>
              <p:tags r:id="rId4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28" name="任意多边形: 形状 27"/>
            <p:cNvSpPr/>
            <p:nvPr>
              <p:custDataLst>
                <p:tags r:id="rId5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5"/>
            <p:cNvSpPr/>
            <p:nvPr>
              <p:custDataLst>
                <p:tags r:id="rId6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1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0" name="任意多边形: 形状 19"/>
            <p:cNvSpPr/>
            <p:nvPr>
              <p:custDataLst>
                <p:tags r:id="rId2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" name="组合 16"/>
          <p:cNvGrpSpPr/>
          <p:nvPr userDrawn="1">
            <p:custDataLst>
              <p:tags r:id="rId4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8" name="任意多边形: 形状 17"/>
            <p:cNvSpPr/>
            <p:nvPr>
              <p:custDataLst>
                <p:tags r:id="rId5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5"/>
            <p:cNvSpPr/>
            <p:nvPr>
              <p:custDataLst>
                <p:tags r:id="rId6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" name="矩形 9"/>
          <p:cNvSpPr/>
          <p:nvPr userDrawn="1">
            <p:custDataLst>
              <p:tags r:id="rId7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wrap="square" anchor="ctr">
            <a:normAutofit/>
          </a:bodyPr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1281113" y="2163600"/>
            <a:ext cx="9626600" cy="3445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460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wrap="square" anchor="ctr" anchorCtr="0">
            <a:normAutofit/>
          </a:bodyPr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grpSp>
        <p:nvGrpSpPr>
          <p:cNvPr id="14" name="组合 13"/>
          <p:cNvGrpSpPr/>
          <p:nvPr>
            <p:custDataLst>
              <p:tags r:id="rId8"/>
            </p:custDataLst>
          </p:nvPr>
        </p:nvGrpSpPr>
        <p:grpSpPr>
          <a:xfrm rot="10800000">
            <a:off x="11436841" y="106151"/>
            <a:ext cx="624118" cy="159795"/>
            <a:chOff x="131041" y="6019911"/>
            <a:chExt cx="624118" cy="144389"/>
          </a:xfrm>
        </p:grpSpPr>
        <p:sp>
          <p:nvSpPr>
            <p:cNvPr id="15" name="任意多边形: 形状 14"/>
            <p:cNvSpPr/>
            <p:nvPr>
              <p:custDataLst>
                <p:tags r:id="rId9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5"/>
            <p:cNvSpPr/>
            <p:nvPr>
              <p:custDataLst>
                <p:tags r:id="rId10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333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7" name="组合 16"/>
          <p:cNvGrpSpPr/>
          <p:nvPr userDrawn="1">
            <p:custDataLst>
              <p:tags r:id="rId2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1" name="任意多边形: 形状 20"/>
            <p:cNvSpPr/>
            <p:nvPr>
              <p:custDataLst>
                <p:tags r:id="rId3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5"/>
            <p:cNvSpPr/>
            <p:nvPr>
              <p:custDataLst>
                <p:tags r:id="rId4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8" name="组合 17"/>
          <p:cNvGrpSpPr/>
          <p:nvPr userDrawn="1">
            <p:custDataLst>
              <p:tags r:id="rId5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9" name="任意多边形: 形状 18"/>
            <p:cNvSpPr/>
            <p:nvPr>
              <p:custDataLst>
                <p:tags r:id="rId6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5"/>
            <p:cNvSpPr/>
            <p:nvPr>
              <p:custDataLst>
                <p:tags r:id="rId7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12000" y="781200"/>
            <a:ext cx="10976400" cy="626400"/>
          </a:xfrm>
        </p:spPr>
        <p:txBody>
          <a:bodyPr wrap="square" anchor="ctr">
            <a:normAutofit/>
          </a:bodyPr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612000" y="1659600"/>
            <a:ext cx="10975975" cy="828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612775" y="2808000"/>
            <a:ext cx="10965600" cy="34308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5028971"/>
            <a:ext cx="12192000" cy="1829029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7" name="组合 16"/>
          <p:cNvGrpSpPr/>
          <p:nvPr userDrawn="1">
            <p:custDataLst>
              <p:tags r:id="rId2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1" name="任意多边形: 形状 20"/>
            <p:cNvSpPr/>
            <p:nvPr>
              <p:custDataLst>
                <p:tags r:id="rId3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5"/>
            <p:cNvSpPr/>
            <p:nvPr>
              <p:custDataLst>
                <p:tags r:id="rId4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8" name="组合 17"/>
          <p:cNvGrpSpPr/>
          <p:nvPr userDrawn="1">
            <p:custDataLst>
              <p:tags r:id="rId5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9" name="任意多边形: 形状 18"/>
            <p:cNvSpPr/>
            <p:nvPr>
              <p:custDataLst>
                <p:tags r:id="rId6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5"/>
            <p:cNvSpPr/>
            <p:nvPr>
              <p:custDataLst>
                <p:tags r:id="rId7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04800" y="669600"/>
            <a:ext cx="10976400" cy="565200"/>
          </a:xfrm>
        </p:spPr>
        <p:txBody>
          <a:bodyPr wrap="square" anchor="ctr" anchorCtr="0">
            <a:normAutofit/>
          </a:bodyPr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604837" y="1681200"/>
            <a:ext cx="10990800" cy="321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3"/>
            </p:custDataLst>
          </p:nvPr>
        </p:nvSpPr>
        <p:spPr>
          <a:xfrm>
            <a:off x="594000" y="5180400"/>
            <a:ext cx="11001600" cy="10116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组合 23"/>
          <p:cNvGrpSpPr/>
          <p:nvPr userDrawn="1">
            <p:custDataLst>
              <p:tags r:id="rId2"/>
            </p:custDataLst>
          </p:nvPr>
        </p:nvGrpSpPr>
        <p:grpSpPr>
          <a:xfrm>
            <a:off x="130810" y="6540500"/>
            <a:ext cx="624205" cy="160020"/>
            <a:chOff x="131041" y="6019911"/>
            <a:chExt cx="624118" cy="144389"/>
          </a:xfrm>
        </p:grpSpPr>
        <p:sp>
          <p:nvSpPr>
            <p:cNvPr id="28" name="任意多边形: 形状 27"/>
            <p:cNvSpPr/>
            <p:nvPr>
              <p:custDataLst>
                <p:tags r:id="rId3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5"/>
            <p:cNvSpPr/>
            <p:nvPr>
              <p:custDataLst>
                <p:tags r:id="rId4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5" name="组合 24"/>
          <p:cNvGrpSpPr/>
          <p:nvPr userDrawn="1">
            <p:custDataLst>
              <p:tags r:id="rId5"/>
            </p:custDataLst>
          </p:nvPr>
        </p:nvGrpSpPr>
        <p:grpSpPr>
          <a:xfrm rot="10800000">
            <a:off x="11436985" y="6540500"/>
            <a:ext cx="624205" cy="160020"/>
            <a:chOff x="131041" y="6019911"/>
            <a:chExt cx="624118" cy="144389"/>
          </a:xfrm>
        </p:grpSpPr>
        <p:sp>
          <p:nvSpPr>
            <p:cNvPr id="26" name="任意多边形: 形状 25"/>
            <p:cNvSpPr/>
            <p:nvPr>
              <p:custDataLst>
                <p:tags r:id="rId6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5"/>
            <p:cNvSpPr/>
            <p:nvPr>
              <p:custDataLst>
                <p:tags r:id="rId7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79600" y="237600"/>
            <a:ext cx="11037600" cy="441964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579600" y="1663200"/>
            <a:ext cx="5342400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6242400" y="1663200"/>
            <a:ext cx="5367600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4"/>
            </p:custDataLst>
          </p:nvPr>
        </p:nvSpPr>
        <p:spPr>
          <a:xfrm>
            <a:off x="572400" y="4816800"/>
            <a:ext cx="5342400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5"/>
            </p:custDataLst>
          </p:nvPr>
        </p:nvSpPr>
        <p:spPr>
          <a:xfrm>
            <a:off x="6253200" y="4813200"/>
            <a:ext cx="5367600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3691"/>
            <a:ext cx="12192000" cy="4950618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组合 21"/>
          <p:cNvGrpSpPr/>
          <p:nvPr userDrawn="1">
            <p:custDataLst>
              <p:tags r:id="rId2"/>
            </p:custDataLst>
          </p:nvPr>
        </p:nvGrpSpPr>
        <p:grpSpPr>
          <a:xfrm>
            <a:off x="130810" y="6400165"/>
            <a:ext cx="986790" cy="248285"/>
            <a:chOff x="131041" y="6022293"/>
            <a:chExt cx="624118" cy="142009"/>
          </a:xfrm>
        </p:grpSpPr>
        <p:sp>
          <p:nvSpPr>
            <p:cNvPr id="27" name="任意多边形: 形状 26"/>
            <p:cNvSpPr/>
            <p:nvPr>
              <p:custDataLst>
                <p:tags r:id="rId3"/>
              </p:custDataLst>
            </p:nvPr>
          </p:nvSpPr>
          <p:spPr bwMode="auto">
            <a:xfrm>
              <a:off x="131041" y="6022295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5"/>
            <p:cNvSpPr/>
            <p:nvPr>
              <p:custDataLst>
                <p:tags r:id="rId4"/>
              </p:custDataLst>
            </p:nvPr>
          </p:nvSpPr>
          <p:spPr bwMode="auto">
            <a:xfrm>
              <a:off x="277969" y="6022293"/>
              <a:ext cx="477190" cy="142007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 userDrawn="1">
            <p:custDataLst>
              <p:tags r:id="rId5"/>
            </p:custDataLst>
          </p:nvPr>
        </p:nvGrpSpPr>
        <p:grpSpPr>
          <a:xfrm rot="10800000">
            <a:off x="11074400" y="6395085"/>
            <a:ext cx="986790" cy="248285"/>
            <a:chOff x="131041" y="6022283"/>
            <a:chExt cx="624118" cy="142016"/>
          </a:xfrm>
        </p:grpSpPr>
        <p:sp>
          <p:nvSpPr>
            <p:cNvPr id="24" name="任意多边形: 形状 23"/>
            <p:cNvSpPr/>
            <p:nvPr>
              <p:custDataLst>
                <p:tags r:id="rId6"/>
              </p:custDataLst>
            </p:nvPr>
          </p:nvSpPr>
          <p:spPr bwMode="auto">
            <a:xfrm>
              <a:off x="131041" y="602228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5"/>
            <p:cNvSpPr/>
            <p:nvPr>
              <p:custDataLst>
                <p:tags r:id="rId7"/>
              </p:custDataLst>
            </p:nvPr>
          </p:nvSpPr>
          <p:spPr bwMode="auto">
            <a:xfrm>
              <a:off x="277969" y="6022292"/>
              <a:ext cx="477190" cy="142007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522800" y="1339200"/>
            <a:ext cx="9144000" cy="2386800"/>
          </a:xfrm>
        </p:spPr>
        <p:txBody>
          <a:bodyPr wrap="square" anchor="b">
            <a:normAutofit/>
          </a:bodyPr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1522413" y="3862800"/>
            <a:ext cx="9144000" cy="1656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9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image" Target="../media/image1.jpeg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image" Target="../media/image1.jpeg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31" Type="http://schemas.openxmlformats.org/officeDocument/2006/relationships/tags" Target="../tags/tag265.xml" /><Relationship Id="rId32" Type="http://schemas.openxmlformats.org/officeDocument/2006/relationships/tags" Target="../tags/tag266.xml" /><Relationship Id="rId33" Type="http://schemas.openxmlformats.org/officeDocument/2006/relationships/tags" Target="../tags/tag267.xml" /><Relationship Id="rId34" Type="http://schemas.openxmlformats.org/officeDocument/2006/relationships/tags" Target="../tags/tag268.xml" /><Relationship Id="rId35" Type="http://schemas.openxmlformats.org/officeDocument/2006/relationships/tags" Target="../tags/tag269.xml" /><Relationship Id="rId36" Type="http://schemas.openxmlformats.org/officeDocument/2006/relationships/tags" Target="../tags/tag270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18" Type="http://schemas.openxmlformats.org/officeDocument/2006/relationships/tags" Target="../tags/tag286.xml" /><Relationship Id="rId19" Type="http://schemas.openxmlformats.org/officeDocument/2006/relationships/tags" Target="../tags/tag287.xml" /><Relationship Id="rId2" Type="http://schemas.openxmlformats.org/officeDocument/2006/relationships/tags" Target="../tags/tag271.xml" /><Relationship Id="rId20" Type="http://schemas.openxmlformats.org/officeDocument/2006/relationships/tags" Target="../tags/tag288.xml" /><Relationship Id="rId21" Type="http://schemas.openxmlformats.org/officeDocument/2006/relationships/tags" Target="../tags/tag289.xml" /><Relationship Id="rId22" Type="http://schemas.openxmlformats.org/officeDocument/2006/relationships/tags" Target="../tags/tag290.xml" /><Relationship Id="rId23" Type="http://schemas.openxmlformats.org/officeDocument/2006/relationships/tags" Target="../tags/tag291.xml" /><Relationship Id="rId24" Type="http://schemas.openxmlformats.org/officeDocument/2006/relationships/tags" Target="../tags/tag292.xml" /><Relationship Id="rId25" Type="http://schemas.openxmlformats.org/officeDocument/2006/relationships/tags" Target="../tags/tag293.xml" /><Relationship Id="rId26" Type="http://schemas.openxmlformats.org/officeDocument/2006/relationships/tags" Target="../tags/tag294.xml" /><Relationship Id="rId27" Type="http://schemas.openxmlformats.org/officeDocument/2006/relationships/tags" Target="../tags/tag295.xml" /><Relationship Id="rId28" Type="http://schemas.openxmlformats.org/officeDocument/2006/relationships/tags" Target="../tags/tag296.xml" /><Relationship Id="rId29" Type="http://schemas.openxmlformats.org/officeDocument/2006/relationships/tags" Target="../tags/tag297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image" Target="../media/image2.png" /><Relationship Id="rId9" Type="http://schemas.openxmlformats.org/officeDocument/2006/relationships/tags" Target="../tags/tag2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image" Target="../media/image1.jpeg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image" Target="../media/image1.jpeg" /><Relationship Id="rId14" Type="http://schemas.openxmlformats.org/officeDocument/2006/relationships/tags" Target="../tags/tag324.xml" /><Relationship Id="rId15" Type="http://schemas.openxmlformats.org/officeDocument/2006/relationships/tags" Target="../tags/tag325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tags" Target="../tags/tag341.xml" /><Relationship Id="rId15" Type="http://schemas.openxmlformats.org/officeDocument/2006/relationships/tags" Target="../tags/tag342.xml" /><Relationship Id="rId16" Type="http://schemas.openxmlformats.org/officeDocument/2006/relationships/tags" Target="../tags/tag343.xml" /><Relationship Id="rId17" Type="http://schemas.openxmlformats.org/officeDocument/2006/relationships/tags" Target="../tags/tag344.xml" /><Relationship Id="rId18" Type="http://schemas.openxmlformats.org/officeDocument/2006/relationships/tags" Target="../tags/tag345.xml" /><Relationship Id="rId19" Type="http://schemas.openxmlformats.org/officeDocument/2006/relationships/tags" Target="../tags/tag346.xml" /><Relationship Id="rId2" Type="http://schemas.openxmlformats.org/officeDocument/2006/relationships/notesSlide" Target="../notesSlides/notesSlide12.xml" /><Relationship Id="rId20" Type="http://schemas.openxmlformats.org/officeDocument/2006/relationships/tags" Target="../tags/tag347.xml" /><Relationship Id="rId21" Type="http://schemas.openxmlformats.org/officeDocument/2006/relationships/tags" Target="../tags/tag348.xml" /><Relationship Id="rId22" Type="http://schemas.openxmlformats.org/officeDocument/2006/relationships/tags" Target="../tags/tag349.xml" /><Relationship Id="rId23" Type="http://schemas.openxmlformats.org/officeDocument/2006/relationships/tags" Target="../tags/tag350.xml" /><Relationship Id="rId24" Type="http://schemas.openxmlformats.org/officeDocument/2006/relationships/tags" Target="../tags/tag351.xml" /><Relationship Id="rId25" Type="http://schemas.openxmlformats.org/officeDocument/2006/relationships/tags" Target="../tags/tag352.xml" /><Relationship Id="rId26" Type="http://schemas.openxmlformats.org/officeDocument/2006/relationships/tags" Target="../tags/tag353.xml" /><Relationship Id="rId27" Type="http://schemas.openxmlformats.org/officeDocument/2006/relationships/tags" Target="../tags/tag354.xml" /><Relationship Id="rId28" Type="http://schemas.openxmlformats.org/officeDocument/2006/relationships/tags" Target="../tags/tag355.xml" /><Relationship Id="rId29" Type="http://schemas.openxmlformats.org/officeDocument/2006/relationships/tags" Target="../tags/tag356.xml" /><Relationship Id="rId3" Type="http://schemas.openxmlformats.org/officeDocument/2006/relationships/tags" Target="../tags/tag330.xml" /><Relationship Id="rId30" Type="http://schemas.openxmlformats.org/officeDocument/2006/relationships/tags" Target="../tags/tag357.xml" /><Relationship Id="rId31" Type="http://schemas.openxmlformats.org/officeDocument/2006/relationships/tags" Target="../tags/tag358.xml" /><Relationship Id="rId32" Type="http://schemas.openxmlformats.org/officeDocument/2006/relationships/tags" Target="../tags/tag359.xml" /><Relationship Id="rId33" Type="http://schemas.openxmlformats.org/officeDocument/2006/relationships/tags" Target="../tags/tag360.xml" /><Relationship Id="rId34" Type="http://schemas.openxmlformats.org/officeDocument/2006/relationships/tags" Target="../tags/tag361.xml" /><Relationship Id="rId35" Type="http://schemas.openxmlformats.org/officeDocument/2006/relationships/tags" Target="../tags/tag362.xml" /><Relationship Id="rId36" Type="http://schemas.openxmlformats.org/officeDocument/2006/relationships/tags" Target="../tags/tag363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1.xml" /><Relationship Id="rId11" Type="http://schemas.openxmlformats.org/officeDocument/2006/relationships/tags" Target="../tags/tag372.xml" /><Relationship Id="rId12" Type="http://schemas.openxmlformats.org/officeDocument/2006/relationships/tags" Target="../tags/tag373.xml" /><Relationship Id="rId13" Type="http://schemas.openxmlformats.org/officeDocument/2006/relationships/image" Target="../media/image1.jpeg" /><Relationship Id="rId14" Type="http://schemas.openxmlformats.org/officeDocument/2006/relationships/tags" Target="../tags/tag374.xml" /><Relationship Id="rId15" Type="http://schemas.openxmlformats.org/officeDocument/2006/relationships/tags" Target="../tags/tag375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tags" Target="../tags/tag3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376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7.xml" /><Relationship Id="rId11" Type="http://schemas.openxmlformats.org/officeDocument/2006/relationships/tags" Target="../tags/tag388.xml" /><Relationship Id="rId12" Type="http://schemas.openxmlformats.org/officeDocument/2006/relationships/tags" Target="../tags/tag389.xml" /><Relationship Id="rId13" Type="http://schemas.openxmlformats.org/officeDocument/2006/relationships/tags" Target="../tags/tag390.xml" /><Relationship Id="rId14" Type="http://schemas.openxmlformats.org/officeDocument/2006/relationships/tags" Target="../tags/tag391.xml" /><Relationship Id="rId15" Type="http://schemas.openxmlformats.org/officeDocument/2006/relationships/tags" Target="../tags/tag392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tags" Target="../tags/tag383.xml" /><Relationship Id="rId7" Type="http://schemas.openxmlformats.org/officeDocument/2006/relationships/tags" Target="../tags/tag384.xml" /><Relationship Id="rId8" Type="http://schemas.openxmlformats.org/officeDocument/2006/relationships/tags" Target="../tags/tag385.xml" /><Relationship Id="rId9" Type="http://schemas.openxmlformats.org/officeDocument/2006/relationships/tags" Target="../tags/tag38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393.xml" /><Relationship Id="rId4" Type="http://schemas.openxmlformats.org/officeDocument/2006/relationships/tags" Target="../tags/tag394.xml" /><Relationship Id="rId5" Type="http://schemas.openxmlformats.org/officeDocument/2006/relationships/tags" Target="../tags/tag395.xml" /><Relationship Id="rId6" Type="http://schemas.openxmlformats.org/officeDocument/2006/relationships/tags" Target="../tags/tag39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4.xml" /><Relationship Id="rId11" Type="http://schemas.openxmlformats.org/officeDocument/2006/relationships/tags" Target="../tags/tag405.xml" /><Relationship Id="rId12" Type="http://schemas.openxmlformats.org/officeDocument/2006/relationships/tags" Target="../tags/tag406.xml" /><Relationship Id="rId13" Type="http://schemas.openxmlformats.org/officeDocument/2006/relationships/image" Target="../media/image1.jpeg" /><Relationship Id="rId14" Type="http://schemas.openxmlformats.org/officeDocument/2006/relationships/tags" Target="../tags/tag407.xml" /><Relationship Id="rId15" Type="http://schemas.openxmlformats.org/officeDocument/2006/relationships/tags" Target="../tags/tag40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tags" Target="../tags/tag399.xml" /><Relationship Id="rId6" Type="http://schemas.openxmlformats.org/officeDocument/2006/relationships/tags" Target="../tags/tag400.xml" /><Relationship Id="rId7" Type="http://schemas.openxmlformats.org/officeDocument/2006/relationships/tags" Target="../tags/tag401.xml" /><Relationship Id="rId8" Type="http://schemas.openxmlformats.org/officeDocument/2006/relationships/tags" Target="../tags/tag402.xml" /><Relationship Id="rId9" Type="http://schemas.openxmlformats.org/officeDocument/2006/relationships/tags" Target="../tags/tag40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1015004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13"/>
            <p:custDataLst>
              <p:tags r:id="rId3"/>
            </p:custDataLst>
          </p:nvPr>
        </p:nvSpPr>
        <p:spPr/>
        <p:txBody>
          <a:bodyPr>
            <a:normAutofit fontScale="80000"/>
          </a:bodyPr>
          <a:lstStyle/>
          <a:p>
            <a:r>
              <a:t>c/c++实战入门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idx="14"/>
            <p:custDataLst>
              <p:tags r:id="rId4"/>
            </p:custDataLst>
          </p:nvPr>
        </p:nvSpPr>
        <p:spPr/>
        <p:txBody>
          <a:bodyPr/>
          <a:lstStyle/>
          <a:p>
            <a:r>
              <a:t>202x-11-11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65000"/>
                    <a:lumOff val="35000"/>
                  </a:schemeClr>
                </a:solidFill>
              </a:rPr>
              <a:t>演讲人</a:t>
            </a:r>
            <a:endParaRPr lang="zh-CN" altLang="en-US">
              <a:solidFill>
                <a:schemeClr val="dk1">
                  <a:lumMod val="65000"/>
                  <a:lumOff val="3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46998" y="2750185"/>
            <a:ext cx="2560955" cy="135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677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kern="0" spc="20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01</a:t>
            </a:r>
            <a:endParaRPr kumimoji="0" lang="en-US" altLang="zh-CN" sz="4800" b="0" i="0" kern="0" spc="20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2350453" y="2750820"/>
            <a:ext cx="21209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 sz="3555">
                <a:solidFill>
                  <a:schemeClr val="dk1">
                    <a:lumMod val="85000"/>
                    <a:lumOff val="15000"/>
                  </a:schemeClr>
                </a:solidFill>
              </a:rPr>
              <a:t>第一章：概述</a:t>
            </a:r>
            <a:endParaRPr lang="zh-CN" altLang="en-US" sz="3555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0" name="任意多边形: 形状 1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7" name="组合 16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8" name="任意多边形: 形状 1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9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7924864" y="609600"/>
            <a:ext cx="3352827" cy="4114833"/>
          </a:xfrm>
          <a:prstGeom prst="rect">
            <a:avLst/>
          </a:prstGeom>
          <a:noFill/>
          <a:ln w="381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14400" y="1828800"/>
            <a:ext cx="4267200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4000" b="1" spc="160">
                <a:solidFill>
                  <a:schemeClr val="dk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第一章：概述</a:t>
            </a:r>
            <a:endParaRPr lang="zh-CN" altLang="zh-CN" sz="4000" b="1" spc="160">
              <a:solidFill>
                <a:schemeClr val="dk1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12"/>
            </p:custDataLst>
          </p:nvPr>
        </p:nvSpPr>
        <p:spPr>
          <a:xfrm>
            <a:off x="914400" y="2743200"/>
            <a:ext cx="4267200" cy="22860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c/c++概述以及本门课程面向实战的特点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" r="50000"/>
          <a:stretch>
            <a:fillRect/>
          </a:stretch>
        </p:blipFill>
        <p:spPr>
          <a:xfrm>
            <a:off x="5791200" y="914400"/>
            <a:ext cx="5181600" cy="53340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8400">
                <a:moveTo>
                  <a:pt x="0" y="0"/>
                </a:moveTo>
                <a:lnTo>
                  <a:pt x="8160" y="0"/>
                </a:lnTo>
                <a:lnTo>
                  <a:pt x="8160" y="8400"/>
                </a:lnTo>
                <a:lnTo>
                  <a:pt x="0" y="84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46998" y="2750185"/>
            <a:ext cx="2560955" cy="135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677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kern="0" spc="20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02</a:t>
            </a:r>
            <a:endParaRPr kumimoji="0" lang="en-US" altLang="zh-CN" sz="4800" b="0" i="0" kern="0" spc="20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2350453" y="2750820"/>
            <a:ext cx="21209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>
            <a:normAutofit fontScale="70000"/>
          </a:bodyPr>
          <a:lstStyle/>
          <a:p>
            <a:r>
              <a:rPr lang="zh-CN" altLang="en-US" sz="3570">
                <a:solidFill>
                  <a:schemeClr val="dk1">
                    <a:lumMod val="85000"/>
                    <a:lumOff val="15000"/>
                  </a:schemeClr>
                </a:solidFill>
              </a:rPr>
              <a:t>第二章：学习准备工作</a:t>
            </a:r>
            <a:endParaRPr lang="zh-CN" altLang="en-US" sz="3570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0" name="任意多边形: 形状 1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7" name="组合 16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8" name="任意多边形: 形状 1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9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7924864" y="609600"/>
            <a:ext cx="3352827" cy="4114833"/>
          </a:xfrm>
          <a:prstGeom prst="rect">
            <a:avLst/>
          </a:prstGeom>
          <a:noFill/>
          <a:ln w="381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14400" y="1828800"/>
            <a:ext cx="3962400" cy="1063739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4000" b="1" spc="160">
                <a:solidFill>
                  <a:schemeClr val="dk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第二章：学习准备工作</a:t>
            </a:r>
            <a:endParaRPr lang="zh-CN" altLang="zh-CN" sz="4000" b="1" spc="160">
              <a:solidFill>
                <a:schemeClr val="dk1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12"/>
            </p:custDataLst>
          </p:nvPr>
        </p:nvSpPr>
        <p:spPr>
          <a:xfrm>
            <a:off x="914400" y="3044939"/>
            <a:ext cx="3962400" cy="198426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visualstudio安装
visualstudio建立工程
visualstudio调试讲解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visualstudio建立工程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visualstudio调试讲解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" r="50000"/>
          <a:stretch>
            <a:fillRect/>
          </a:stretch>
        </p:blipFill>
        <p:spPr>
          <a:xfrm>
            <a:off x="5486400" y="914400"/>
            <a:ext cx="5486400" cy="53340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8400">
                <a:moveTo>
                  <a:pt x="0" y="0"/>
                </a:moveTo>
                <a:lnTo>
                  <a:pt x="8160" y="0"/>
                </a:lnTo>
                <a:lnTo>
                  <a:pt x="8160" y="8400"/>
                </a:lnTo>
                <a:lnTo>
                  <a:pt x="0" y="84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46998" y="2750185"/>
            <a:ext cx="2560955" cy="135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677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kern="0" spc="20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03</a:t>
            </a:r>
            <a:endParaRPr kumimoji="0" lang="en-US" altLang="zh-CN" sz="4800" b="0" i="0" kern="0" spc="20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2350453" y="2750820"/>
            <a:ext cx="21209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>
            <a:normAutofit fontScale="80000"/>
          </a:bodyPr>
          <a:lstStyle/>
          <a:p>
            <a:r>
              <a:rPr lang="zh-CN" altLang="en-US" sz="3625">
                <a:solidFill>
                  <a:schemeClr val="dk1">
                    <a:lumMod val="85000"/>
                    <a:lumOff val="15000"/>
                  </a:schemeClr>
                </a:solidFill>
              </a:rPr>
              <a:t>第三章：c/c++变量</a:t>
            </a:r>
            <a:endParaRPr lang="zh-CN" altLang="en-US" sz="3625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13" name="任意多边形: 形状 2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2" name="组合 21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28" name="任意多边形: 形状 2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等腰三角形 1"/>
          <p:cNvSpPr/>
          <p:nvPr>
            <p:custDataLst>
              <p:tags r:id="rId9"/>
            </p:custDataLst>
          </p:nvPr>
        </p:nvSpPr>
        <p:spPr>
          <a:xfrm>
            <a:off x="2474172" y="2919986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等腰三角形 2"/>
          <p:cNvSpPr/>
          <p:nvPr>
            <p:custDataLst>
              <p:tags r:id="rId10"/>
            </p:custDataLst>
          </p:nvPr>
        </p:nvSpPr>
        <p:spPr>
          <a:xfrm>
            <a:off x="2724018" y="3142161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等腰三角形 3"/>
          <p:cNvSpPr/>
          <p:nvPr>
            <p:custDataLst>
              <p:tags r:id="rId11"/>
            </p:custDataLst>
          </p:nvPr>
        </p:nvSpPr>
        <p:spPr>
          <a:xfrm>
            <a:off x="4313968" y="2921357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等腰三角形 4"/>
          <p:cNvSpPr/>
          <p:nvPr>
            <p:custDataLst>
              <p:tags r:id="rId12"/>
            </p:custDataLst>
          </p:nvPr>
        </p:nvSpPr>
        <p:spPr>
          <a:xfrm>
            <a:off x="4563813" y="3143532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等腰三角形 5"/>
          <p:cNvSpPr/>
          <p:nvPr>
            <p:custDataLst>
              <p:tags r:id="rId13"/>
            </p:custDataLst>
          </p:nvPr>
        </p:nvSpPr>
        <p:spPr>
          <a:xfrm>
            <a:off x="1548976" y="4505041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等腰三角形 6"/>
          <p:cNvSpPr/>
          <p:nvPr>
            <p:custDataLst>
              <p:tags r:id="rId14"/>
            </p:custDataLst>
          </p:nvPr>
        </p:nvSpPr>
        <p:spPr>
          <a:xfrm>
            <a:off x="1799963" y="4728357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等腰三角形 7"/>
          <p:cNvSpPr/>
          <p:nvPr>
            <p:custDataLst>
              <p:tags r:id="rId15"/>
            </p:custDataLst>
          </p:nvPr>
        </p:nvSpPr>
        <p:spPr>
          <a:xfrm>
            <a:off x="3388771" y="4506412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等腰三角形 8"/>
          <p:cNvSpPr/>
          <p:nvPr>
            <p:custDataLst>
              <p:tags r:id="rId16"/>
            </p:custDataLst>
          </p:nvPr>
        </p:nvSpPr>
        <p:spPr>
          <a:xfrm>
            <a:off x="3639759" y="4729727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等腰三角形 9"/>
          <p:cNvSpPr/>
          <p:nvPr>
            <p:custDataLst>
              <p:tags r:id="rId17"/>
            </p:custDataLst>
          </p:nvPr>
        </p:nvSpPr>
        <p:spPr>
          <a:xfrm>
            <a:off x="5236212" y="4505041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等腰三角形 10"/>
          <p:cNvSpPr/>
          <p:nvPr>
            <p:custDataLst>
              <p:tags r:id="rId18"/>
            </p:custDataLst>
          </p:nvPr>
        </p:nvSpPr>
        <p:spPr>
          <a:xfrm>
            <a:off x="5487198" y="4728357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等腰三角形 24"/>
          <p:cNvSpPr/>
          <p:nvPr>
            <p:custDataLst>
              <p:tags r:id="rId19"/>
            </p:custDataLst>
          </p:nvPr>
        </p:nvSpPr>
        <p:spPr>
          <a:xfrm>
            <a:off x="3638616" y="1555735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等腰三角形 29"/>
          <p:cNvSpPr/>
          <p:nvPr>
            <p:custDataLst>
              <p:tags r:id="rId20"/>
            </p:custDataLst>
          </p:nvPr>
        </p:nvSpPr>
        <p:spPr>
          <a:xfrm>
            <a:off x="3392226" y="1340250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21"/>
            </p:custDataLst>
          </p:nvPr>
        </p:nvSpPr>
        <p:spPr>
          <a:xfrm>
            <a:off x="3932861" y="2482003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8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变量概述</a:t>
            </a:r>
            <a:endParaRPr lang="zh-CN" altLang="en-US" sz="19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32" name="文本框 31"/>
          <p:cNvSpPr txBox="1"/>
          <p:nvPr>
            <p:custDataLst>
              <p:tags r:id="rId22"/>
            </p:custDataLst>
          </p:nvPr>
        </p:nvSpPr>
        <p:spPr>
          <a:xfrm>
            <a:off x="4140811" y="2121572"/>
            <a:ext cx="527709" cy="34685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文本框 32"/>
          <p:cNvSpPr txBox="1"/>
          <p:nvPr>
            <p:custDataLst>
              <p:tags r:id="rId23"/>
            </p:custDataLst>
          </p:nvPr>
        </p:nvSpPr>
        <p:spPr>
          <a:xfrm>
            <a:off x="6009009" y="5294612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06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文本框 33"/>
          <p:cNvSpPr txBox="1"/>
          <p:nvPr>
            <p:custDataLst>
              <p:tags r:id="rId24"/>
            </p:custDataLst>
          </p:nvPr>
        </p:nvSpPr>
        <p:spPr>
          <a:xfrm>
            <a:off x="3907281" y="5655042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5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char实际使用例子</a:t>
            </a:r>
            <a:endParaRPr lang="zh-CN" altLang="en-US" sz="20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5" name="文本框 34"/>
          <p:cNvSpPr txBox="1"/>
          <p:nvPr>
            <p:custDataLst>
              <p:tags r:id="rId25"/>
            </p:custDataLst>
          </p:nvPr>
        </p:nvSpPr>
        <p:spPr>
          <a:xfrm>
            <a:off x="5066007" y="3709368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文本框 35"/>
          <p:cNvSpPr txBox="1"/>
          <p:nvPr>
            <p:custDataLst>
              <p:tags r:id="rId26"/>
            </p:custDataLst>
          </p:nvPr>
        </p:nvSpPr>
        <p:spPr>
          <a:xfrm>
            <a:off x="2098366" y="5653252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5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char类型讲解</a:t>
            </a:r>
            <a:endParaRPr lang="zh-CN" altLang="en-US" sz="20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27"/>
            </p:custDataLst>
          </p:nvPr>
        </p:nvSpPr>
        <p:spPr>
          <a:xfrm>
            <a:off x="4858058" y="4069799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5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整数int使用实例</a:t>
            </a:r>
            <a:endParaRPr lang="zh-CN" altLang="en-US" sz="20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8" name="文本框 37"/>
          <p:cNvSpPr txBox="1"/>
          <p:nvPr>
            <p:custDataLst>
              <p:tags r:id="rId28"/>
            </p:custDataLst>
          </p:nvPr>
        </p:nvSpPr>
        <p:spPr>
          <a:xfrm>
            <a:off x="5785602" y="5655042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5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enmu类型讲解</a:t>
            </a:r>
            <a:endParaRPr lang="zh-CN" altLang="en-US" sz="20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9" name="文本框 38"/>
          <p:cNvSpPr txBox="1"/>
          <p:nvPr>
            <p:custDataLst>
              <p:tags r:id="rId29"/>
            </p:custDataLst>
          </p:nvPr>
        </p:nvSpPr>
        <p:spPr>
          <a:xfrm>
            <a:off x="3217797" y="3709369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文本框 39"/>
          <p:cNvSpPr txBox="1"/>
          <p:nvPr>
            <p:custDataLst>
              <p:tags r:id="rId30"/>
            </p:custDataLst>
          </p:nvPr>
        </p:nvSpPr>
        <p:spPr>
          <a:xfrm>
            <a:off x="3009848" y="4069800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6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整数int讲解</a:t>
            </a:r>
            <a:endParaRPr lang="zh-CN" altLang="en-US" sz="20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1" name="文本框 40"/>
          <p:cNvSpPr txBox="1"/>
          <p:nvPr>
            <p:custDataLst>
              <p:tags r:id="rId31"/>
            </p:custDataLst>
          </p:nvPr>
        </p:nvSpPr>
        <p:spPr>
          <a:xfrm>
            <a:off x="2321774" y="5292821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文本框 41"/>
          <p:cNvSpPr txBox="1"/>
          <p:nvPr>
            <p:custDataLst>
              <p:tags r:id="rId32"/>
            </p:custDataLst>
          </p:nvPr>
        </p:nvSpPr>
        <p:spPr>
          <a:xfrm>
            <a:off x="4130689" y="5294612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05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28"/>
          <p:cNvSpPr txBox="1"/>
          <p:nvPr>
            <p:custDataLst>
              <p:tags r:id="rId33"/>
            </p:custDataLst>
          </p:nvPr>
        </p:nvSpPr>
        <p:spPr>
          <a:xfrm>
            <a:off x="503854" y="343300"/>
            <a:ext cx="7763846" cy="8280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 spc="30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第三章：c/c++变量</a:t>
            </a:r>
            <a:endParaRPr lang="zh-CN" altLang="en-US" sz="3600" b="1" spc="30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6" name="文本框 45"/>
          <p:cNvSpPr txBox="1"/>
          <p:nvPr>
            <p:custDataLst>
              <p:tags r:id="rId34"/>
            </p:custDataLst>
          </p:nvPr>
        </p:nvSpPr>
        <p:spPr>
          <a:xfrm>
            <a:off x="7867955" y="3155983"/>
            <a:ext cx="3566075" cy="2232720"/>
          </a:xfrm>
          <a:prstGeom prst="rect">
            <a:avLst/>
          </a:prstGeom>
          <a:noFill/>
        </p:spPr>
        <p:txBody>
          <a:bodyPr wrap="square" t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74C367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200" spc="15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单击此处添加文本具体内容，简明扼要的阐述您的观点。根据需要可酌情增减文字，以便观者准确的理解您传达的思想。</a:t>
            </a:r>
            <a:endParaRPr lang="zh-CN" altLang="en-US" sz="2200" spc="15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7" name="文本框 46"/>
          <p:cNvSpPr txBox="1"/>
          <p:nvPr>
            <p:custDataLst>
              <p:tags r:id="rId35"/>
            </p:custDataLst>
          </p:nvPr>
        </p:nvSpPr>
        <p:spPr>
          <a:xfrm>
            <a:off x="7867955" y="2355134"/>
            <a:ext cx="3566773" cy="756000"/>
          </a:xfrm>
          <a:prstGeom prst="rect">
            <a:avLst/>
          </a:prstGeom>
          <a:noFill/>
        </p:spPr>
        <p:txBody>
          <a:bodyPr wrap="square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rgbClr val="74C367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spc="30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单击此处添加标题</a:t>
            </a:r>
            <a:endParaRPr lang="zh-CN" altLang="en-US" sz="2800" spc="30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  <p:custDataLst>
      <p:tags r:id="rId36"/>
    </p:custDataLst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052146" cy="6858000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3"/>
            </p:custDataLst>
          </p:nvPr>
        </p:nvGrpSpPr>
        <p:grpSpPr>
          <a:xfrm rot="10800000">
            <a:off x="11436841" y="106151"/>
            <a:ext cx="624118" cy="159795"/>
            <a:chOff x="131041" y="6019911"/>
            <a:chExt cx="624118" cy="144389"/>
          </a:xfrm>
        </p:grpSpPr>
        <p:sp>
          <p:nvSpPr>
            <p:cNvPr id="15" name="任意多边形: 形状 14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9" name="矩形 8"/>
          <p:cNvSpPr/>
          <p:nvPr>
            <p:custDataLst>
              <p:tags r:id="rId6"/>
            </p:custDataLst>
          </p:nvPr>
        </p:nvSpPr>
        <p:spPr>
          <a:xfrm>
            <a:off x="457200" y="605482"/>
            <a:ext cx="11277600" cy="5644118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27000" dist="38100" dir="5400000" algn="t" rotWithShape="0">
              <a:schemeClr val="dk1">
                <a:lumMod val="95000"/>
                <a:lumOff val="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Title 6"/>
          <p:cNvSpPr txBox="1"/>
          <p:nvPr>
            <p:custDataLst>
              <p:tags r:id="rId7"/>
            </p:custDataLst>
          </p:nvPr>
        </p:nvSpPr>
        <p:spPr>
          <a:xfrm>
            <a:off x="6879750" y="2649436"/>
            <a:ext cx="4077300" cy="1559127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108000" anchor="ctr" anchorCtr="1">
            <a:normAutofit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zh-CN" altLang="en-US" sz="4000" b="1" i="0" u="none" strike="noStrike" kern="1200" cap="none" spc="300" normalizeH="0" noProof="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第三章：c/c++变量</a:t>
            </a:r>
            <a:endParaRPr kumimoji="0" lang="zh-CN" altLang="en-US" sz="4000" b="1" i="0" u="none" strike="noStrike" kern="1200" cap="none" spc="300" normalizeH="0" noProof="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6" name="图形 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rot="10800000">
            <a:off x="10087100" y="1253992"/>
            <a:ext cx="869950" cy="746935"/>
          </a:xfrm>
          <a:prstGeom prst="rect">
            <a:avLst/>
          </a:prstGeom>
        </p:spPr>
      </p:pic>
      <p:sp>
        <p:nvSpPr>
          <p:cNvPr id="3" name="椭圆 2"/>
          <p:cNvSpPr/>
          <p:nvPr>
            <p:custDataLst>
              <p:tags r:id="rId10"/>
            </p:custDataLst>
          </p:nvPr>
        </p:nvSpPr>
        <p:spPr>
          <a:xfrm>
            <a:off x="1943735" y="2092960"/>
            <a:ext cx="2669540" cy="2669540"/>
          </a:xfrm>
          <a:prstGeom prst="ellipse">
            <a:avLst/>
          </a:prstGeom>
          <a:noFill/>
          <a:ln w="15875">
            <a:solidFill>
              <a:schemeClr val="lt1">
                <a:lumMod val="75000"/>
              </a:schemeClr>
            </a:solidFill>
            <a:prstDash val="lgDash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任意多边形 33"/>
          <p:cNvSpPr/>
          <p:nvPr>
            <p:custDataLst>
              <p:tags r:id="rId11"/>
            </p:custDataLst>
          </p:nvPr>
        </p:nvSpPr>
        <p:spPr>
          <a:xfrm rot="5400000">
            <a:off x="1661795" y="2929890"/>
            <a:ext cx="1155700" cy="996315"/>
          </a:xfrm>
          <a:custGeom>
            <a:gdLst>
              <a:gd name="adj" fmla="val 25000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x1"/>
              <a:gd name="y2" fmla="+- vc x1 0"/>
              <a:gd name="q1" fmla="*/ maxAdj -1 2"/>
              <a:gd name="q2" fmla="+- a y1 0"/>
              <a:gd name="q3" fmla="?: y2 4 2"/>
              <a:gd name="q4" fmla="?: y2 3 2"/>
              <a:gd name="q5" fmla="?: y2 y1 0"/>
              <a:gd name="q6" fmla="+/ a q3 y1"/>
              <a:gd name="q7" fmla="*/ q4 q2 -1"/>
              <a:gd name="q8" fmla="+- q1 q5 0"/>
              <a:gd name="il" fmla="*/ w q6 24"/>
              <a:gd name="it" fmla="*/ h q6 24"/>
              <a:gd name="ir" fmla="+- r 0 q7"/>
              <a:gd name="ib" fmla="+- b 0 q8"/>
            </a:gdLst>
            <a:cxnLst>
              <a:cxn ang="0">
                <a:pos x="r" y="vc"/>
              </a:cxn>
              <a:cxn ang="cd4">
                <a:pos x="shd2" y="dy1"/>
              </a:cxn>
              <a:cxn ang="cd4">
                <a:pos x="hd2" y="dy1"/>
              </a:cxn>
              <a:cxn ang="cd2">
                <a:pos x="l" y="vc"/>
              </a:cxn>
              <a:cxn ang="3">
                <a:pos x="hd2" y="x2"/>
              </a:cxn>
              <a:cxn ang="3">
                <a:pos x="shd2" y="x2"/>
              </a:cxn>
            </a:cxnLst>
            <a:rect l="l" t="t" r="r" b="b"/>
            <a:pathLst>
              <a:path w="1820" h="1569">
                <a:moveTo>
                  <a:pt x="162" y="725"/>
                </a:moveTo>
                <a:cubicBezTo>
                  <a:pt x="130" y="725"/>
                  <a:pt x="103" y="752"/>
                  <a:pt x="103" y="784"/>
                </a:cubicBezTo>
                <a:cubicBezTo>
                  <a:pt x="103" y="817"/>
                  <a:pt x="130" y="844"/>
                  <a:pt x="162" y="844"/>
                </a:cubicBezTo>
                <a:cubicBezTo>
                  <a:pt x="195" y="844"/>
                  <a:pt x="222" y="817"/>
                  <a:pt x="222" y="784"/>
                </a:cubicBezTo>
                <a:cubicBezTo>
                  <a:pt x="222" y="752"/>
                  <a:pt x="195" y="725"/>
                  <a:pt x="162" y="725"/>
                </a:cubicBezTo>
                <a:close/>
                <a:moveTo>
                  <a:pt x="392" y="0"/>
                </a:moveTo>
                <a:lnTo>
                  <a:pt x="1428" y="0"/>
                </a:lnTo>
                <a:lnTo>
                  <a:pt x="1820" y="784"/>
                </a:lnTo>
                <a:lnTo>
                  <a:pt x="1428" y="1569"/>
                </a:lnTo>
                <a:lnTo>
                  <a:pt x="392" y="1569"/>
                </a:lnTo>
                <a:lnTo>
                  <a:pt x="0" y="784"/>
                </a:lnTo>
                <a:lnTo>
                  <a:pt x="392" y="0"/>
                </a:lnTo>
                <a:close/>
              </a:path>
            </a:pathLst>
          </a:custGeom>
          <a:solidFill>
            <a:schemeClr val="lt1"/>
          </a:solidFill>
          <a:ln w="15875">
            <a:solidFill>
              <a:schemeClr val="accent5"/>
            </a:solidFill>
          </a:ln>
          <a:effectLst>
            <a:outerShdw blurRad="63500" sx="102000" sy="102000" algn="ctr" rotWithShape="0">
              <a:schemeClr val="dk1">
                <a:lumMod val="50000"/>
                <a:lumOff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任意多边形 30"/>
          <p:cNvSpPr/>
          <p:nvPr>
            <p:custDataLst>
              <p:tags r:id="rId12"/>
            </p:custDataLst>
          </p:nvPr>
        </p:nvSpPr>
        <p:spPr>
          <a:xfrm rot="5400000">
            <a:off x="2175510" y="3889375"/>
            <a:ext cx="1155700" cy="996315"/>
          </a:xfrm>
          <a:custGeom>
            <a:gdLst>
              <a:gd name="adj" fmla="val 25000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x1"/>
              <a:gd name="y2" fmla="+- vc x1 0"/>
              <a:gd name="q1" fmla="*/ maxAdj -1 2"/>
              <a:gd name="q2" fmla="+- a y1 0"/>
              <a:gd name="q3" fmla="?: y2 4 2"/>
              <a:gd name="q4" fmla="?: y2 3 2"/>
              <a:gd name="q5" fmla="?: y2 y1 0"/>
              <a:gd name="q6" fmla="+/ a q3 y1"/>
              <a:gd name="q7" fmla="*/ q4 q2 -1"/>
              <a:gd name="q8" fmla="+- q1 q5 0"/>
              <a:gd name="il" fmla="*/ w q6 24"/>
              <a:gd name="it" fmla="*/ h q6 24"/>
              <a:gd name="ir" fmla="+- r 0 q7"/>
              <a:gd name="ib" fmla="+- b 0 q8"/>
            </a:gdLst>
            <a:cxnLst>
              <a:cxn ang="0">
                <a:pos x="r" y="vc"/>
              </a:cxn>
              <a:cxn ang="cd4">
                <a:pos x="shd2" y="dy1"/>
              </a:cxn>
              <a:cxn ang="cd4">
                <a:pos x="hd2" y="dy1"/>
              </a:cxn>
              <a:cxn ang="cd2">
                <a:pos x="l" y="vc"/>
              </a:cxn>
              <a:cxn ang="3">
                <a:pos x="hd2" y="x2"/>
              </a:cxn>
              <a:cxn ang="3">
                <a:pos x="shd2" y="x2"/>
              </a:cxn>
            </a:cxnLst>
            <a:rect l="l" t="t" r="r" b="b"/>
            <a:pathLst>
              <a:path w="1820" h="1569">
                <a:moveTo>
                  <a:pt x="162" y="725"/>
                </a:moveTo>
                <a:cubicBezTo>
                  <a:pt x="130" y="725"/>
                  <a:pt x="103" y="752"/>
                  <a:pt x="103" y="784"/>
                </a:cubicBezTo>
                <a:cubicBezTo>
                  <a:pt x="103" y="817"/>
                  <a:pt x="130" y="844"/>
                  <a:pt x="162" y="844"/>
                </a:cubicBezTo>
                <a:cubicBezTo>
                  <a:pt x="195" y="844"/>
                  <a:pt x="222" y="817"/>
                  <a:pt x="222" y="784"/>
                </a:cubicBezTo>
                <a:cubicBezTo>
                  <a:pt x="222" y="752"/>
                  <a:pt x="195" y="725"/>
                  <a:pt x="162" y="725"/>
                </a:cubicBezTo>
                <a:close/>
                <a:moveTo>
                  <a:pt x="392" y="0"/>
                </a:moveTo>
                <a:lnTo>
                  <a:pt x="1428" y="0"/>
                </a:lnTo>
                <a:lnTo>
                  <a:pt x="1820" y="784"/>
                </a:lnTo>
                <a:lnTo>
                  <a:pt x="1428" y="1569"/>
                </a:lnTo>
                <a:lnTo>
                  <a:pt x="392" y="1569"/>
                </a:lnTo>
                <a:lnTo>
                  <a:pt x="0" y="784"/>
                </a:lnTo>
                <a:lnTo>
                  <a:pt x="392" y="0"/>
                </a:lnTo>
                <a:close/>
              </a:path>
            </a:pathLst>
          </a:custGeom>
          <a:solidFill>
            <a:schemeClr val="lt1"/>
          </a:solidFill>
          <a:ln w="15875">
            <a:solidFill>
              <a:schemeClr val="accent4"/>
            </a:solidFill>
          </a:ln>
          <a:effectLst>
            <a:outerShdw blurRad="63500" sx="102000" sy="102000" algn="ctr" rotWithShape="0">
              <a:schemeClr val="dk1">
                <a:lumMod val="50000"/>
                <a:lumOff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任意多边形 28"/>
          <p:cNvSpPr/>
          <p:nvPr>
            <p:custDataLst>
              <p:tags r:id="rId13"/>
            </p:custDataLst>
          </p:nvPr>
        </p:nvSpPr>
        <p:spPr>
          <a:xfrm rot="5400000">
            <a:off x="3225800" y="3889375"/>
            <a:ext cx="1155700" cy="996315"/>
          </a:xfrm>
          <a:custGeom>
            <a:gdLst>
              <a:gd name="adj" fmla="val 25000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x1"/>
              <a:gd name="y2" fmla="+- vc x1 0"/>
              <a:gd name="q1" fmla="*/ maxAdj -1 2"/>
              <a:gd name="q2" fmla="+- a y1 0"/>
              <a:gd name="q3" fmla="?: y2 4 2"/>
              <a:gd name="q4" fmla="?: y2 3 2"/>
              <a:gd name="q5" fmla="?: y2 y1 0"/>
              <a:gd name="q6" fmla="+/ a q3 y1"/>
              <a:gd name="q7" fmla="*/ q4 q2 -1"/>
              <a:gd name="q8" fmla="+- q1 q5 0"/>
              <a:gd name="il" fmla="*/ w q6 24"/>
              <a:gd name="it" fmla="*/ h q6 24"/>
              <a:gd name="ir" fmla="+- r 0 q7"/>
              <a:gd name="ib" fmla="+- b 0 q8"/>
            </a:gdLst>
            <a:cxnLst>
              <a:cxn ang="0">
                <a:pos x="r" y="vc"/>
              </a:cxn>
              <a:cxn ang="cd4">
                <a:pos x="shd2" y="dy1"/>
              </a:cxn>
              <a:cxn ang="cd4">
                <a:pos x="hd2" y="dy1"/>
              </a:cxn>
              <a:cxn ang="cd2">
                <a:pos x="l" y="vc"/>
              </a:cxn>
              <a:cxn ang="3">
                <a:pos x="hd2" y="x2"/>
              </a:cxn>
              <a:cxn ang="3">
                <a:pos x="shd2" y="x2"/>
              </a:cxn>
            </a:cxnLst>
            <a:rect l="l" t="t" r="r" b="b"/>
            <a:pathLst>
              <a:path w="1820" h="1569">
                <a:moveTo>
                  <a:pt x="162" y="725"/>
                </a:moveTo>
                <a:cubicBezTo>
                  <a:pt x="130" y="725"/>
                  <a:pt x="103" y="752"/>
                  <a:pt x="103" y="784"/>
                </a:cubicBezTo>
                <a:cubicBezTo>
                  <a:pt x="103" y="817"/>
                  <a:pt x="130" y="844"/>
                  <a:pt x="162" y="844"/>
                </a:cubicBezTo>
                <a:cubicBezTo>
                  <a:pt x="195" y="844"/>
                  <a:pt x="222" y="817"/>
                  <a:pt x="222" y="784"/>
                </a:cubicBezTo>
                <a:cubicBezTo>
                  <a:pt x="222" y="752"/>
                  <a:pt x="195" y="725"/>
                  <a:pt x="162" y="725"/>
                </a:cubicBezTo>
                <a:close/>
                <a:moveTo>
                  <a:pt x="392" y="0"/>
                </a:moveTo>
                <a:lnTo>
                  <a:pt x="1428" y="0"/>
                </a:lnTo>
                <a:lnTo>
                  <a:pt x="1820" y="784"/>
                </a:lnTo>
                <a:lnTo>
                  <a:pt x="1428" y="1569"/>
                </a:lnTo>
                <a:lnTo>
                  <a:pt x="392" y="1569"/>
                </a:lnTo>
                <a:lnTo>
                  <a:pt x="0" y="784"/>
                </a:lnTo>
                <a:lnTo>
                  <a:pt x="392" y="0"/>
                </a:lnTo>
                <a:close/>
              </a:path>
            </a:pathLst>
          </a:custGeom>
          <a:solidFill>
            <a:schemeClr val="lt1"/>
          </a:solidFill>
          <a:ln w="15875">
            <a:solidFill>
              <a:schemeClr val="accent3"/>
            </a:solidFill>
          </a:ln>
          <a:effectLst>
            <a:outerShdw blurRad="63500" sx="102000" sy="102000" algn="ctr" rotWithShape="0">
              <a:schemeClr val="dk1">
                <a:lumMod val="50000"/>
                <a:lumOff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任意多边形 26"/>
          <p:cNvSpPr/>
          <p:nvPr>
            <p:custDataLst>
              <p:tags r:id="rId14"/>
            </p:custDataLst>
          </p:nvPr>
        </p:nvSpPr>
        <p:spPr>
          <a:xfrm rot="5400000">
            <a:off x="3739515" y="2929890"/>
            <a:ext cx="1155700" cy="996315"/>
          </a:xfrm>
          <a:custGeom>
            <a:gdLst>
              <a:gd name="adj" fmla="val 25000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x1"/>
              <a:gd name="y2" fmla="+- vc x1 0"/>
              <a:gd name="q1" fmla="*/ maxAdj -1 2"/>
              <a:gd name="q2" fmla="+- a y1 0"/>
              <a:gd name="q3" fmla="?: y2 4 2"/>
              <a:gd name="q4" fmla="?: y2 3 2"/>
              <a:gd name="q5" fmla="?: y2 y1 0"/>
              <a:gd name="q6" fmla="+/ a q3 y1"/>
              <a:gd name="q7" fmla="*/ q4 q2 -1"/>
              <a:gd name="q8" fmla="+- q1 q5 0"/>
              <a:gd name="il" fmla="*/ w q6 24"/>
              <a:gd name="it" fmla="*/ h q6 24"/>
              <a:gd name="ir" fmla="+- r 0 q7"/>
              <a:gd name="ib" fmla="+- b 0 q8"/>
            </a:gdLst>
            <a:cxnLst>
              <a:cxn ang="0">
                <a:pos x="r" y="vc"/>
              </a:cxn>
              <a:cxn ang="cd4">
                <a:pos x="shd2" y="dy1"/>
              </a:cxn>
              <a:cxn ang="cd4">
                <a:pos x="hd2" y="dy1"/>
              </a:cxn>
              <a:cxn ang="cd2">
                <a:pos x="l" y="vc"/>
              </a:cxn>
              <a:cxn ang="3">
                <a:pos x="hd2" y="x2"/>
              </a:cxn>
              <a:cxn ang="3">
                <a:pos x="shd2" y="x2"/>
              </a:cxn>
            </a:cxnLst>
            <a:rect l="l" t="t" r="r" b="b"/>
            <a:pathLst>
              <a:path w="1820" h="1569">
                <a:moveTo>
                  <a:pt x="162" y="725"/>
                </a:moveTo>
                <a:cubicBezTo>
                  <a:pt x="130" y="725"/>
                  <a:pt x="103" y="752"/>
                  <a:pt x="103" y="784"/>
                </a:cubicBezTo>
                <a:cubicBezTo>
                  <a:pt x="103" y="817"/>
                  <a:pt x="130" y="844"/>
                  <a:pt x="162" y="844"/>
                </a:cubicBezTo>
                <a:cubicBezTo>
                  <a:pt x="195" y="844"/>
                  <a:pt x="222" y="817"/>
                  <a:pt x="222" y="784"/>
                </a:cubicBezTo>
                <a:cubicBezTo>
                  <a:pt x="222" y="752"/>
                  <a:pt x="195" y="725"/>
                  <a:pt x="162" y="725"/>
                </a:cubicBezTo>
                <a:close/>
                <a:moveTo>
                  <a:pt x="392" y="0"/>
                </a:moveTo>
                <a:lnTo>
                  <a:pt x="1428" y="0"/>
                </a:lnTo>
                <a:lnTo>
                  <a:pt x="1820" y="784"/>
                </a:lnTo>
                <a:lnTo>
                  <a:pt x="1428" y="1569"/>
                </a:lnTo>
                <a:lnTo>
                  <a:pt x="392" y="1569"/>
                </a:lnTo>
                <a:lnTo>
                  <a:pt x="0" y="784"/>
                </a:lnTo>
                <a:lnTo>
                  <a:pt x="392" y="0"/>
                </a:lnTo>
                <a:close/>
              </a:path>
            </a:pathLst>
          </a:custGeom>
          <a:solidFill>
            <a:schemeClr val="lt1"/>
          </a:solidFill>
          <a:ln w="15875">
            <a:solidFill>
              <a:schemeClr val="accent2"/>
            </a:solidFill>
          </a:ln>
          <a:effectLst>
            <a:outerShdw blurRad="63500" sx="102000" sy="102000" algn="ctr" rotWithShape="0">
              <a:schemeClr val="dk1">
                <a:lumMod val="50000"/>
                <a:lumOff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任意多边形 24"/>
          <p:cNvSpPr/>
          <p:nvPr>
            <p:custDataLst>
              <p:tags r:id="rId15"/>
            </p:custDataLst>
          </p:nvPr>
        </p:nvSpPr>
        <p:spPr>
          <a:xfrm rot="5400000">
            <a:off x="3228975" y="1970405"/>
            <a:ext cx="1155700" cy="996315"/>
          </a:xfrm>
          <a:custGeom>
            <a:gdLst>
              <a:gd name="adj" fmla="val 25000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x1"/>
              <a:gd name="y2" fmla="+- vc x1 0"/>
              <a:gd name="q1" fmla="*/ maxAdj -1 2"/>
              <a:gd name="q2" fmla="+- a y1 0"/>
              <a:gd name="q3" fmla="?: y2 4 2"/>
              <a:gd name="q4" fmla="?: y2 3 2"/>
              <a:gd name="q5" fmla="?: y2 y1 0"/>
              <a:gd name="q6" fmla="+/ a q3 y1"/>
              <a:gd name="q7" fmla="*/ q4 q2 -1"/>
              <a:gd name="q8" fmla="+- q1 q5 0"/>
              <a:gd name="il" fmla="*/ w q6 24"/>
              <a:gd name="it" fmla="*/ h q6 24"/>
              <a:gd name="ir" fmla="+- r 0 q7"/>
              <a:gd name="ib" fmla="+- b 0 q8"/>
            </a:gdLst>
            <a:cxnLst>
              <a:cxn ang="0">
                <a:pos x="r" y="vc"/>
              </a:cxn>
              <a:cxn ang="cd4">
                <a:pos x="shd2" y="dy1"/>
              </a:cxn>
              <a:cxn ang="cd4">
                <a:pos x="hd2" y="dy1"/>
              </a:cxn>
              <a:cxn ang="cd2">
                <a:pos x="l" y="vc"/>
              </a:cxn>
              <a:cxn ang="3">
                <a:pos x="hd2" y="x2"/>
              </a:cxn>
              <a:cxn ang="3">
                <a:pos x="shd2" y="x2"/>
              </a:cxn>
            </a:cxnLst>
            <a:rect l="l" t="t" r="r" b="b"/>
            <a:pathLst>
              <a:path w="1820" h="1569">
                <a:moveTo>
                  <a:pt x="162" y="725"/>
                </a:moveTo>
                <a:cubicBezTo>
                  <a:pt x="130" y="725"/>
                  <a:pt x="103" y="752"/>
                  <a:pt x="103" y="784"/>
                </a:cubicBezTo>
                <a:cubicBezTo>
                  <a:pt x="103" y="817"/>
                  <a:pt x="130" y="844"/>
                  <a:pt x="162" y="844"/>
                </a:cubicBezTo>
                <a:cubicBezTo>
                  <a:pt x="195" y="844"/>
                  <a:pt x="222" y="817"/>
                  <a:pt x="222" y="784"/>
                </a:cubicBezTo>
                <a:cubicBezTo>
                  <a:pt x="222" y="752"/>
                  <a:pt x="195" y="725"/>
                  <a:pt x="162" y="725"/>
                </a:cubicBezTo>
                <a:close/>
                <a:moveTo>
                  <a:pt x="392" y="0"/>
                </a:moveTo>
                <a:lnTo>
                  <a:pt x="1428" y="0"/>
                </a:lnTo>
                <a:lnTo>
                  <a:pt x="1820" y="784"/>
                </a:lnTo>
                <a:lnTo>
                  <a:pt x="1428" y="1569"/>
                </a:lnTo>
                <a:lnTo>
                  <a:pt x="392" y="1569"/>
                </a:lnTo>
                <a:lnTo>
                  <a:pt x="0" y="784"/>
                </a:lnTo>
                <a:lnTo>
                  <a:pt x="392" y="0"/>
                </a:lnTo>
                <a:close/>
              </a:path>
            </a:pathLst>
          </a:custGeom>
          <a:solidFill>
            <a:schemeClr val="lt1"/>
          </a:solidFill>
          <a:ln w="15875">
            <a:solidFill>
              <a:schemeClr val="accent1"/>
            </a:solidFill>
          </a:ln>
          <a:effectLst>
            <a:outerShdw blurRad="63500" sx="102000" sy="102000" algn="ctr" rotWithShape="0">
              <a:schemeClr val="dk1">
                <a:lumMod val="50000"/>
                <a:lumOff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7" name="任意多边形 96"/>
          <p:cNvSpPr/>
          <p:nvPr>
            <p:custDataLst>
              <p:tags r:id="rId16"/>
            </p:custDataLst>
          </p:nvPr>
        </p:nvSpPr>
        <p:spPr>
          <a:xfrm rot="5400000">
            <a:off x="2178050" y="1970405"/>
            <a:ext cx="1155700" cy="996315"/>
          </a:xfrm>
          <a:custGeom>
            <a:gdLst>
              <a:gd name="adj" fmla="val 25000"/>
              <a:gd name="vf" fmla="val 115470"/>
              <a:gd name="maxAdj" fmla="*/ 50000 w ss"/>
              <a:gd name="a" fmla="pin 0 adj maxAdj"/>
              <a:gd name="shd2" fmla="*/ hd2 vf 100000"/>
              <a:gd name="x1" fmla="*/ ss a 100000"/>
              <a:gd name="x2" fmla="+- r 0 hd2"/>
              <a:gd name="dy1" fmla="sin hd2 3600000"/>
              <a:gd name="y1" fmla="+- vc 0 x1"/>
              <a:gd name="y2" fmla="+- vc x1 0"/>
              <a:gd name="q1" fmla="*/ maxAdj -1 2"/>
              <a:gd name="q2" fmla="+- a y1 0"/>
              <a:gd name="q3" fmla="?: y2 4 2"/>
              <a:gd name="q4" fmla="?: y2 3 2"/>
              <a:gd name="q5" fmla="?: y2 y1 0"/>
              <a:gd name="q6" fmla="+/ a q3 y1"/>
              <a:gd name="q7" fmla="*/ q4 q2 -1"/>
              <a:gd name="q8" fmla="+- q1 q5 0"/>
              <a:gd name="il" fmla="*/ w q6 24"/>
              <a:gd name="it" fmla="*/ h q6 24"/>
              <a:gd name="ir" fmla="+- r 0 q7"/>
              <a:gd name="ib" fmla="+- b 0 q8"/>
            </a:gdLst>
            <a:cxnLst>
              <a:cxn ang="0">
                <a:pos x="r" y="vc"/>
              </a:cxn>
              <a:cxn ang="cd4">
                <a:pos x="shd2" y="dy1"/>
              </a:cxn>
              <a:cxn ang="cd4">
                <a:pos x="hd2" y="dy1"/>
              </a:cxn>
              <a:cxn ang="cd2">
                <a:pos x="l" y="vc"/>
              </a:cxn>
              <a:cxn ang="3">
                <a:pos x="hd2" y="x2"/>
              </a:cxn>
              <a:cxn ang="3">
                <a:pos x="shd2" y="x2"/>
              </a:cxn>
            </a:cxnLst>
            <a:rect l="l" t="t" r="r" b="b"/>
            <a:pathLst>
              <a:path w="1820" h="1569">
                <a:moveTo>
                  <a:pt x="162" y="725"/>
                </a:moveTo>
                <a:cubicBezTo>
                  <a:pt x="130" y="725"/>
                  <a:pt x="103" y="752"/>
                  <a:pt x="103" y="784"/>
                </a:cubicBezTo>
                <a:cubicBezTo>
                  <a:pt x="103" y="817"/>
                  <a:pt x="130" y="844"/>
                  <a:pt x="162" y="844"/>
                </a:cubicBezTo>
                <a:cubicBezTo>
                  <a:pt x="195" y="844"/>
                  <a:pt x="222" y="817"/>
                  <a:pt x="222" y="784"/>
                </a:cubicBezTo>
                <a:cubicBezTo>
                  <a:pt x="222" y="752"/>
                  <a:pt x="195" y="725"/>
                  <a:pt x="162" y="725"/>
                </a:cubicBezTo>
                <a:close/>
                <a:moveTo>
                  <a:pt x="392" y="0"/>
                </a:moveTo>
                <a:lnTo>
                  <a:pt x="1428" y="0"/>
                </a:lnTo>
                <a:lnTo>
                  <a:pt x="1820" y="784"/>
                </a:lnTo>
                <a:lnTo>
                  <a:pt x="1428" y="1569"/>
                </a:lnTo>
                <a:lnTo>
                  <a:pt x="392" y="1569"/>
                </a:lnTo>
                <a:lnTo>
                  <a:pt x="0" y="784"/>
                </a:lnTo>
                <a:lnTo>
                  <a:pt x="392" y="0"/>
                </a:lnTo>
                <a:close/>
              </a:path>
            </a:pathLst>
          </a:custGeom>
          <a:solidFill>
            <a:schemeClr val="lt1"/>
          </a:solidFill>
          <a:ln w="15875">
            <a:solidFill>
              <a:schemeClr val="accent6"/>
            </a:solidFill>
          </a:ln>
          <a:effectLst>
            <a:outerShdw blurRad="63500" sx="102000" sy="102000" algn="ctr" rotWithShape="0">
              <a:schemeClr val="dk1">
                <a:lumMod val="50000"/>
                <a:lumOff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3" name="文本框 102"/>
          <p:cNvSpPr txBox="1"/>
          <p:nvPr>
            <p:custDataLst>
              <p:tags r:id="rId17"/>
            </p:custDataLst>
          </p:nvPr>
        </p:nvSpPr>
        <p:spPr>
          <a:xfrm>
            <a:off x="3860800" y="3306445"/>
            <a:ext cx="913130" cy="51181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struct类型讲解</a:t>
            </a:r>
            <a:endParaRPr lang="zh-CN" altLang="en-US" sz="1200" spc="150">
              <a:solidFill>
                <a:schemeClr val="accent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8"/>
            </p:custDataLst>
          </p:nvPr>
        </p:nvSpPr>
        <p:spPr>
          <a:xfrm>
            <a:off x="4087495" y="3037205"/>
            <a:ext cx="459740" cy="2692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50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en-US" altLang="zh-CN" sz="2000" b="1">
                <a:solidFill>
                  <a:schemeClr val="accent2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02</a:t>
            </a:r>
            <a:endParaRPr lang="en-US" altLang="zh-CN" sz="2000" b="1">
              <a:solidFill>
                <a:schemeClr val="accent2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19"/>
            </p:custDataLst>
          </p:nvPr>
        </p:nvSpPr>
        <p:spPr>
          <a:xfrm>
            <a:off x="3350260" y="2346960"/>
            <a:ext cx="913130" cy="51181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enum实际使用例子</a:t>
            </a:r>
            <a:endParaRPr lang="zh-CN" altLang="en-US" sz="1200" spc="15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20"/>
            </p:custDataLst>
          </p:nvPr>
        </p:nvSpPr>
        <p:spPr>
          <a:xfrm>
            <a:off x="3576955" y="2077720"/>
            <a:ext cx="459740" cy="2692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50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en-US" altLang="zh-CN" sz="2000" b="1">
                <a:solidFill>
                  <a:schemeClr val="accent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01</a:t>
            </a:r>
            <a:endParaRPr lang="en-US" altLang="zh-CN" sz="2000" b="1">
              <a:solidFill>
                <a:schemeClr val="accent1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21"/>
            </p:custDataLst>
          </p:nvPr>
        </p:nvSpPr>
        <p:spPr>
          <a:xfrm>
            <a:off x="3347085" y="4265930"/>
            <a:ext cx="913130" cy="51181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struct实际使用例子</a:t>
            </a:r>
            <a:endParaRPr lang="zh-CN" altLang="en-US" sz="1200" spc="15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3573780" y="3996690"/>
            <a:ext cx="459740" cy="2692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50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en-US" altLang="zh-CN" sz="2000" b="1">
                <a:solidFill>
                  <a:schemeClr val="accent3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03</a:t>
            </a:r>
            <a:endParaRPr lang="en-US" altLang="zh-CN" sz="2000" b="1">
              <a:solidFill>
                <a:schemeClr val="accent3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16" name="文本框 15"/>
          <p:cNvSpPr txBox="1"/>
          <p:nvPr>
            <p:custDataLst>
              <p:tags r:id="rId23"/>
            </p:custDataLst>
          </p:nvPr>
        </p:nvSpPr>
        <p:spPr>
          <a:xfrm>
            <a:off x="2296795" y="4265930"/>
            <a:ext cx="913130" cy="51181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accent4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指针类型讲解</a:t>
            </a:r>
            <a:endParaRPr lang="zh-CN" altLang="en-US" sz="1200" spc="150">
              <a:solidFill>
                <a:schemeClr val="accent4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24"/>
            </p:custDataLst>
          </p:nvPr>
        </p:nvSpPr>
        <p:spPr>
          <a:xfrm>
            <a:off x="2523490" y="3996690"/>
            <a:ext cx="459740" cy="2692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50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en-US" altLang="zh-CN" sz="2000" b="1">
                <a:solidFill>
                  <a:schemeClr val="accent4">
                    <a:lumMod val="50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04</a:t>
            </a:r>
            <a:endParaRPr lang="en-US" altLang="zh-CN" sz="2000" b="1">
              <a:solidFill>
                <a:schemeClr val="accent4">
                  <a:lumMod val="50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19" name="文本框 18"/>
          <p:cNvSpPr txBox="1"/>
          <p:nvPr>
            <p:custDataLst>
              <p:tags r:id="rId25"/>
            </p:custDataLst>
          </p:nvPr>
        </p:nvSpPr>
        <p:spPr>
          <a:xfrm>
            <a:off x="1783080" y="3306445"/>
            <a:ext cx="913130" cy="51181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指针实际使用例子</a:t>
            </a:r>
            <a:endParaRPr lang="zh-CN" altLang="en-US" sz="1200" spc="150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26"/>
            </p:custDataLst>
          </p:nvPr>
        </p:nvSpPr>
        <p:spPr>
          <a:xfrm>
            <a:off x="2009775" y="3037205"/>
            <a:ext cx="459740" cy="2692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50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en-US" altLang="zh-CN" sz="2000" b="1">
                <a:solidFill>
                  <a:schemeClr val="accent5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05</a:t>
            </a:r>
            <a:endParaRPr lang="en-US" altLang="zh-CN" sz="2000" b="1">
              <a:solidFill>
                <a:schemeClr val="accent5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22" name="文本框 21"/>
          <p:cNvSpPr txBox="1"/>
          <p:nvPr>
            <p:custDataLst>
              <p:tags r:id="rId27"/>
            </p:custDataLst>
          </p:nvPr>
        </p:nvSpPr>
        <p:spPr>
          <a:xfrm>
            <a:off x="2299335" y="2346960"/>
            <a:ext cx="913130" cy="51181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accent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数组类型讲解</a:t>
            </a:r>
            <a:endParaRPr lang="zh-CN" altLang="en-US" sz="1200" spc="150">
              <a:solidFill>
                <a:schemeClr val="accent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文本框 22"/>
          <p:cNvSpPr txBox="1"/>
          <p:nvPr>
            <p:custDataLst>
              <p:tags r:id="rId28"/>
            </p:custDataLst>
          </p:nvPr>
        </p:nvSpPr>
        <p:spPr>
          <a:xfrm>
            <a:off x="2526030" y="2077720"/>
            <a:ext cx="459740" cy="2692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50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en-US" altLang="zh-CN" sz="2000" b="1">
                <a:solidFill>
                  <a:schemeClr val="accent6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06</a:t>
            </a:r>
            <a:endParaRPr lang="en-US" altLang="zh-CN" sz="2000" b="1">
              <a:solidFill>
                <a:schemeClr val="accent6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0" name="任意多边形: 形状 1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7" name="组合 16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8" name="任意多边形: 形状 1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9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7924864" y="609600"/>
            <a:ext cx="3352827" cy="4114833"/>
          </a:xfrm>
          <a:prstGeom prst="rect">
            <a:avLst/>
          </a:prstGeom>
          <a:noFill/>
          <a:ln w="381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14400" y="1828800"/>
            <a:ext cx="4057650" cy="1063739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4000" b="1" spc="160">
                <a:solidFill>
                  <a:schemeClr val="dk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第三章：c/c++变量</a:t>
            </a:r>
            <a:endParaRPr lang="zh-CN" altLang="zh-CN" sz="4000" b="1" spc="160">
              <a:solidFill>
                <a:schemeClr val="dk1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12"/>
            </p:custDataLst>
          </p:nvPr>
        </p:nvSpPr>
        <p:spPr>
          <a:xfrm>
            <a:off x="914400" y="3044939"/>
            <a:ext cx="4057650" cy="198426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数组类型实际使用例子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类型转换及实例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" r="50000"/>
          <a:stretch>
            <a:fillRect/>
          </a:stretch>
        </p:blipFill>
        <p:spPr>
          <a:xfrm>
            <a:off x="5581650" y="914400"/>
            <a:ext cx="5391150" cy="53340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8400">
                <a:moveTo>
                  <a:pt x="0" y="0"/>
                </a:moveTo>
                <a:lnTo>
                  <a:pt x="8160" y="0"/>
                </a:lnTo>
                <a:lnTo>
                  <a:pt x="8160" y="8400"/>
                </a:lnTo>
                <a:lnTo>
                  <a:pt x="0" y="84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46998" y="2750185"/>
            <a:ext cx="2560955" cy="135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677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kern="0" spc="20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04</a:t>
            </a:r>
            <a:endParaRPr kumimoji="0" lang="en-US" altLang="zh-CN" sz="4800" b="0" i="0" kern="0" spc="20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2350453" y="2750820"/>
            <a:ext cx="21209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>
            <a:normAutofit fontScale="70000"/>
          </a:bodyPr>
          <a:lstStyle/>
          <a:p>
            <a:r>
              <a:rPr lang="zh-CN" altLang="en-US" sz="3570">
                <a:solidFill>
                  <a:schemeClr val="dk1">
                    <a:lumMod val="85000"/>
                    <a:lumOff val="15000"/>
                  </a:schemeClr>
                </a:solidFill>
              </a:rPr>
              <a:t>第四章：c/c++运算符</a:t>
            </a:r>
            <a:endParaRPr lang="zh-CN" altLang="en-US" sz="3570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0" name="任意多边形: 形状 1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7" name="组合 16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8" name="任意多边形: 形状 1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9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7924864" y="609600"/>
            <a:ext cx="3352827" cy="4114833"/>
          </a:xfrm>
          <a:prstGeom prst="rect">
            <a:avLst/>
          </a:prstGeom>
          <a:noFill/>
          <a:ln w="381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14400" y="1828800"/>
            <a:ext cx="3962400" cy="1063739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4000" b="1" spc="160">
                <a:solidFill>
                  <a:schemeClr val="dk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第四章：c/c++运算符</a:t>
            </a:r>
            <a:endParaRPr lang="zh-CN" altLang="zh-CN" sz="4000" b="1" spc="160">
              <a:solidFill>
                <a:schemeClr val="dk1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12"/>
            </p:custDataLst>
          </p:nvPr>
        </p:nvSpPr>
        <p:spPr>
          <a:xfrm>
            <a:off x="914400" y="3044939"/>
            <a:ext cx="3962400" cy="198426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c/c++运算符讲解
第1节c/c++运算符实际使用例子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第1节C/C++运算符实际使用例子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" r="50000"/>
          <a:stretch>
            <a:fillRect/>
          </a:stretch>
        </p:blipFill>
        <p:spPr>
          <a:xfrm>
            <a:off x="5486400" y="914400"/>
            <a:ext cx="5486400" cy="53340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8400">
                <a:moveTo>
                  <a:pt x="0" y="0"/>
                </a:moveTo>
                <a:lnTo>
                  <a:pt x="8160" y="0"/>
                </a:lnTo>
                <a:lnTo>
                  <a:pt x="8160" y="8400"/>
                </a:lnTo>
                <a:lnTo>
                  <a:pt x="0" y="84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46998" y="2750185"/>
            <a:ext cx="2560955" cy="135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677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kern="0" spc="20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05</a:t>
            </a:r>
            <a:endParaRPr kumimoji="0" lang="en-US" altLang="zh-CN" sz="4800" b="0" i="0" kern="0" spc="20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2350453" y="2750820"/>
            <a:ext cx="21209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>
            <a:normAutofit fontScale="70000"/>
          </a:bodyPr>
          <a:lstStyle/>
          <a:p>
            <a:r>
              <a:rPr lang="zh-CN" altLang="en-US" sz="3570">
                <a:solidFill>
                  <a:schemeClr val="dk1">
                    <a:lumMod val="85000"/>
                    <a:lumOff val="15000"/>
                  </a:schemeClr>
                </a:solidFill>
              </a:rPr>
              <a:t>第五章：运行逻辑控制</a:t>
            </a:r>
            <a:endParaRPr lang="zh-CN" altLang="en-US" sz="3570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13" name="任意多边形: 形状 2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2" name="组合 21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28" name="任意多边形: 形状 2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等腰三角形 1"/>
          <p:cNvSpPr/>
          <p:nvPr>
            <p:custDataLst>
              <p:tags r:id="rId9"/>
            </p:custDataLst>
          </p:nvPr>
        </p:nvSpPr>
        <p:spPr>
          <a:xfrm>
            <a:off x="2474172" y="2919986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等腰三角形 2"/>
          <p:cNvSpPr/>
          <p:nvPr>
            <p:custDataLst>
              <p:tags r:id="rId10"/>
            </p:custDataLst>
          </p:nvPr>
        </p:nvSpPr>
        <p:spPr>
          <a:xfrm>
            <a:off x="2724018" y="3142161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等腰三角形 3"/>
          <p:cNvSpPr/>
          <p:nvPr>
            <p:custDataLst>
              <p:tags r:id="rId11"/>
            </p:custDataLst>
          </p:nvPr>
        </p:nvSpPr>
        <p:spPr>
          <a:xfrm>
            <a:off x="4313968" y="2921357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等腰三角形 4"/>
          <p:cNvSpPr/>
          <p:nvPr>
            <p:custDataLst>
              <p:tags r:id="rId12"/>
            </p:custDataLst>
          </p:nvPr>
        </p:nvSpPr>
        <p:spPr>
          <a:xfrm>
            <a:off x="4563813" y="3143532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等腰三角形 5"/>
          <p:cNvSpPr/>
          <p:nvPr>
            <p:custDataLst>
              <p:tags r:id="rId13"/>
            </p:custDataLst>
          </p:nvPr>
        </p:nvSpPr>
        <p:spPr>
          <a:xfrm>
            <a:off x="1548976" y="4505041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等腰三角形 6"/>
          <p:cNvSpPr/>
          <p:nvPr>
            <p:custDataLst>
              <p:tags r:id="rId14"/>
            </p:custDataLst>
          </p:nvPr>
        </p:nvSpPr>
        <p:spPr>
          <a:xfrm>
            <a:off x="1799963" y="4728357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等腰三角形 7"/>
          <p:cNvSpPr/>
          <p:nvPr>
            <p:custDataLst>
              <p:tags r:id="rId15"/>
            </p:custDataLst>
          </p:nvPr>
        </p:nvSpPr>
        <p:spPr>
          <a:xfrm>
            <a:off x="3388771" y="4506412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等腰三角形 8"/>
          <p:cNvSpPr/>
          <p:nvPr>
            <p:custDataLst>
              <p:tags r:id="rId16"/>
            </p:custDataLst>
          </p:nvPr>
        </p:nvSpPr>
        <p:spPr>
          <a:xfrm>
            <a:off x="3639759" y="4729727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等腰三角形 9"/>
          <p:cNvSpPr/>
          <p:nvPr>
            <p:custDataLst>
              <p:tags r:id="rId17"/>
            </p:custDataLst>
          </p:nvPr>
        </p:nvSpPr>
        <p:spPr>
          <a:xfrm>
            <a:off x="5236212" y="4505041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等腰三角形 10"/>
          <p:cNvSpPr/>
          <p:nvPr>
            <p:custDataLst>
              <p:tags r:id="rId18"/>
            </p:custDataLst>
          </p:nvPr>
        </p:nvSpPr>
        <p:spPr>
          <a:xfrm>
            <a:off x="5487198" y="4728357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等腰三角形 24"/>
          <p:cNvSpPr/>
          <p:nvPr>
            <p:custDataLst>
              <p:tags r:id="rId19"/>
            </p:custDataLst>
          </p:nvPr>
        </p:nvSpPr>
        <p:spPr>
          <a:xfrm>
            <a:off x="3638616" y="1555735"/>
            <a:ext cx="1579352" cy="1361510"/>
          </a:xfrm>
          <a:prstGeom prst="triangl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等腰三角形 29"/>
          <p:cNvSpPr/>
          <p:nvPr>
            <p:custDataLst>
              <p:tags r:id="rId20"/>
            </p:custDataLst>
          </p:nvPr>
        </p:nvSpPr>
        <p:spPr>
          <a:xfrm>
            <a:off x="3392226" y="1340250"/>
            <a:ext cx="1829197" cy="1576894"/>
          </a:xfrm>
          <a:prstGeom prst="triangl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1B1B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21"/>
            </p:custDataLst>
          </p:nvPr>
        </p:nvSpPr>
        <p:spPr>
          <a:xfrm>
            <a:off x="3932861" y="2482003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8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条件判断</a:t>
            </a:r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32" name="文本框 31"/>
          <p:cNvSpPr txBox="1"/>
          <p:nvPr>
            <p:custDataLst>
              <p:tags r:id="rId22"/>
            </p:custDataLst>
          </p:nvPr>
        </p:nvSpPr>
        <p:spPr>
          <a:xfrm>
            <a:off x="4140811" y="2121572"/>
            <a:ext cx="527709" cy="34685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文本框 32"/>
          <p:cNvSpPr txBox="1"/>
          <p:nvPr>
            <p:custDataLst>
              <p:tags r:id="rId23"/>
            </p:custDataLst>
          </p:nvPr>
        </p:nvSpPr>
        <p:spPr>
          <a:xfrm>
            <a:off x="6009009" y="5294612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06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文本框 33"/>
          <p:cNvSpPr txBox="1"/>
          <p:nvPr>
            <p:custDataLst>
              <p:tags r:id="rId24"/>
            </p:custDataLst>
          </p:nvPr>
        </p:nvSpPr>
        <p:spPr>
          <a:xfrm>
            <a:off x="3907281" y="5655042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6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for循环讲解</a:t>
            </a:r>
            <a:endParaRPr lang="zh-CN" altLang="en-US" sz="19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5" name="文本框 34"/>
          <p:cNvSpPr txBox="1"/>
          <p:nvPr>
            <p:custDataLst>
              <p:tags r:id="rId25"/>
            </p:custDataLst>
          </p:nvPr>
        </p:nvSpPr>
        <p:spPr>
          <a:xfrm>
            <a:off x="5066007" y="3709368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文本框 35"/>
          <p:cNvSpPr txBox="1"/>
          <p:nvPr>
            <p:custDataLst>
              <p:tags r:id="rId26"/>
            </p:custDataLst>
          </p:nvPr>
        </p:nvSpPr>
        <p:spPr>
          <a:xfrm>
            <a:off x="2098366" y="5653252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5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while循环实例</a:t>
            </a:r>
            <a:endParaRPr lang="zh-CN" altLang="en-US" sz="19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27"/>
            </p:custDataLst>
          </p:nvPr>
        </p:nvSpPr>
        <p:spPr>
          <a:xfrm>
            <a:off x="4858058" y="4069799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7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while循环</a:t>
            </a:r>
            <a:endParaRPr lang="zh-CN" altLang="en-US" sz="19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8" name="文本框 37"/>
          <p:cNvSpPr txBox="1"/>
          <p:nvPr>
            <p:custDataLst>
              <p:tags r:id="rId28"/>
            </p:custDataLst>
          </p:nvPr>
        </p:nvSpPr>
        <p:spPr>
          <a:xfrm>
            <a:off x="5785602" y="5655042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6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for循环实例</a:t>
            </a:r>
            <a:endParaRPr lang="zh-CN" altLang="en-US" sz="19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9" name="文本框 38"/>
          <p:cNvSpPr txBox="1"/>
          <p:nvPr>
            <p:custDataLst>
              <p:tags r:id="rId29"/>
            </p:custDataLst>
          </p:nvPr>
        </p:nvSpPr>
        <p:spPr>
          <a:xfrm>
            <a:off x="3217797" y="3709369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文本框 39"/>
          <p:cNvSpPr txBox="1"/>
          <p:nvPr>
            <p:custDataLst>
              <p:tags r:id="rId30"/>
            </p:custDataLst>
          </p:nvPr>
        </p:nvSpPr>
        <p:spPr>
          <a:xfrm>
            <a:off x="3009848" y="4069800"/>
            <a:ext cx="1018404" cy="432000"/>
          </a:xfrm>
          <a:prstGeom prst="rect">
            <a:avLst/>
          </a:prstGeom>
          <a:noFill/>
        </p:spPr>
        <p:txBody>
          <a:bodyPr wrap="square" lIns="108000" tIns="46800" rIns="108000" bIns="46800" rtlCol="0" anchor="ctr" anchorCtr="0">
            <a:normAutofit fontScale="5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1B1B1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条件判断实例</a:t>
            </a:r>
            <a:endParaRPr lang="zh-CN" altLang="en-US" sz="19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41" name="文本框 40"/>
          <p:cNvSpPr txBox="1"/>
          <p:nvPr>
            <p:custDataLst>
              <p:tags r:id="rId31"/>
            </p:custDataLst>
          </p:nvPr>
        </p:nvSpPr>
        <p:spPr>
          <a:xfrm>
            <a:off x="2321774" y="5292821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文本框 41"/>
          <p:cNvSpPr txBox="1"/>
          <p:nvPr>
            <p:custDataLst>
              <p:tags r:id="rId32"/>
            </p:custDataLst>
          </p:nvPr>
        </p:nvSpPr>
        <p:spPr>
          <a:xfrm>
            <a:off x="4130689" y="5294612"/>
            <a:ext cx="527709" cy="346855"/>
          </a:xfrm>
          <a:prstGeom prst="rect">
            <a:avLst/>
          </a:prstGeom>
          <a:noFill/>
        </p:spPr>
        <p:txBody>
          <a:bodyPr wrap="square" rtlCol="0" anchor="ctr" anchorCtr="0">
            <a:normAutofit fontScale="6500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0" kern="1200">
                <a:solidFill>
                  <a:srgbClr val="1B1B1B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05</a:t>
            </a: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28"/>
          <p:cNvSpPr txBox="1"/>
          <p:nvPr>
            <p:custDataLst>
              <p:tags r:id="rId33"/>
            </p:custDataLst>
          </p:nvPr>
        </p:nvSpPr>
        <p:spPr>
          <a:xfrm>
            <a:off x="503854" y="343300"/>
            <a:ext cx="7763846" cy="8280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 spc="30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第五章：运行逻辑控制</a:t>
            </a:r>
            <a:endParaRPr lang="zh-CN" altLang="en-US" sz="3600" b="1" spc="30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46" name="文本框 45"/>
          <p:cNvSpPr txBox="1"/>
          <p:nvPr>
            <p:custDataLst>
              <p:tags r:id="rId34"/>
            </p:custDataLst>
          </p:nvPr>
        </p:nvSpPr>
        <p:spPr>
          <a:xfrm>
            <a:off x="7867955" y="3155983"/>
            <a:ext cx="3566075" cy="2232720"/>
          </a:xfrm>
          <a:prstGeom prst="rect">
            <a:avLst/>
          </a:prstGeom>
          <a:noFill/>
        </p:spPr>
        <p:txBody>
          <a:bodyPr wrap="square" t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74C367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200" spc="15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单击此处添加文本具体内容，简明扼要的阐述您的观点。根据需要可酌情增减文字，以便观者准确的理解您传达的思想。</a:t>
            </a:r>
            <a:endParaRPr lang="zh-CN" altLang="en-US" sz="2200" spc="15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7" name="文本框 46"/>
          <p:cNvSpPr txBox="1"/>
          <p:nvPr>
            <p:custDataLst>
              <p:tags r:id="rId35"/>
            </p:custDataLst>
          </p:nvPr>
        </p:nvSpPr>
        <p:spPr>
          <a:xfrm>
            <a:off x="7867955" y="2355134"/>
            <a:ext cx="3566773" cy="756000"/>
          </a:xfrm>
          <a:prstGeom prst="rect">
            <a:avLst/>
          </a:prstGeom>
          <a:noFill/>
        </p:spPr>
        <p:txBody>
          <a:bodyPr wrap="square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rgbClr val="74C367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spc="30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单击此处添加标题</a:t>
            </a:r>
            <a:endParaRPr lang="zh-CN" altLang="en-US" sz="2800" spc="30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  <p:custDataLst>
      <p:tags r:id="rId36"/>
    </p:custDataLst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0" name="任意多边形: 形状 1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7" name="组合 16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8" name="任意多边形: 形状 1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9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7924864" y="609600"/>
            <a:ext cx="3352827" cy="4114833"/>
          </a:xfrm>
          <a:prstGeom prst="rect">
            <a:avLst/>
          </a:prstGeom>
          <a:noFill/>
          <a:ln w="381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14400" y="1828800"/>
            <a:ext cx="4057650" cy="1063739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4000" b="1" spc="160">
                <a:solidFill>
                  <a:schemeClr val="dk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第五章：运行逻辑控制</a:t>
            </a:r>
            <a:endParaRPr lang="zh-CN" altLang="zh-CN" sz="4000" b="1" spc="160">
              <a:solidFill>
                <a:schemeClr val="dk1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12"/>
            </p:custDataLst>
          </p:nvPr>
        </p:nvSpPr>
        <p:spPr>
          <a:xfrm>
            <a:off x="914400" y="3044939"/>
            <a:ext cx="4057650" cy="198426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breakcontiue讲解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breakcontiue实例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" r="50000"/>
          <a:stretch>
            <a:fillRect/>
          </a:stretch>
        </p:blipFill>
        <p:spPr>
          <a:xfrm>
            <a:off x="5581650" y="914400"/>
            <a:ext cx="5391150" cy="53340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8400">
                <a:moveTo>
                  <a:pt x="0" y="0"/>
                </a:moveTo>
                <a:lnTo>
                  <a:pt x="8160" y="0"/>
                </a:lnTo>
                <a:lnTo>
                  <a:pt x="8160" y="8400"/>
                </a:lnTo>
                <a:lnTo>
                  <a:pt x="0" y="84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46998" y="2750185"/>
            <a:ext cx="2560955" cy="135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677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kern="0" spc="20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06</a:t>
            </a:r>
            <a:endParaRPr kumimoji="0" lang="en-US" altLang="zh-CN" sz="4800" b="0" i="0" kern="0" spc="20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2350453" y="2750820"/>
            <a:ext cx="21209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 sz="3555">
                <a:solidFill>
                  <a:schemeClr val="dk1">
                    <a:lumMod val="85000"/>
                    <a:lumOff val="15000"/>
                  </a:schemeClr>
                </a:solidFill>
              </a:rPr>
              <a:t>第六章：函数</a:t>
            </a:r>
            <a:endParaRPr lang="zh-CN" altLang="en-US" sz="3555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30" name="任意多边形: 形状 2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2" name="组合 21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28" name="任意多边形: 形状 2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3323688" y="3064930"/>
            <a:ext cx="7660229" cy="169148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2000"/>
              </a:spcAft>
              <a:buClrTx/>
              <a:buSzTx/>
              <a:buFontTx/>
              <a:buNone/>
            </a:pPr>
            <a:r>
              <a:rPr kumimoji="0" lang="zh-CN" altLang="en-US" sz="2400" i="0" baseline="0" noProof="0">
                <a:ln>
                  <a:noFill/>
                </a:ln>
                <a:solidFill>
                  <a:schemeClr val="dk1">
                    <a:lumMod val="75000"/>
                    <a:lumOff val="2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函数讲解</a:t>
            </a:r>
            <a:endParaRPr kumimoji="0" lang="zh-CN" altLang="en-US" sz="2400" i="0" baseline="0" noProof="0">
              <a:ln>
                <a:noFill/>
              </a:ln>
              <a:solidFill>
                <a:schemeClr val="dk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2000"/>
              </a:spcAft>
              <a:buClrTx/>
              <a:buSzTx/>
              <a:buFontTx/>
              <a:buNone/>
            </a:pPr>
            <a:r>
              <a:rPr kumimoji="0" lang="zh-CN" altLang="en-US" sz="2400" i="0" baseline="0" noProof="0">
                <a:ln>
                  <a:noFill/>
                </a:ln>
                <a:solidFill>
                  <a:schemeClr val="dk1">
                    <a:lumMod val="75000"/>
                    <a:lumOff val="2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函数使用实例</a:t>
            </a:r>
            <a:endParaRPr kumimoji="0" lang="zh-CN" altLang="en-US" sz="2400" i="0" baseline="0" noProof="0">
              <a:ln>
                <a:noFill/>
              </a:ln>
              <a:solidFill>
                <a:schemeClr val="dk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3323688" y="2077379"/>
            <a:ext cx="7660229" cy="646331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555" b="1" i="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第六章：函数</a:t>
            </a:r>
            <a:endParaRPr kumimoji="0" lang="zh-CN" altLang="en-US" sz="3555" b="1" i="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9" name="图形 2"/>
          <p:cNvGrpSpPr/>
          <p:nvPr>
            <p:custDataLst>
              <p:tags r:id="rId11"/>
            </p:custDataLst>
          </p:nvPr>
        </p:nvGrpSpPr>
        <p:grpSpPr>
          <a:xfrm>
            <a:off x="0" y="0"/>
            <a:ext cx="5348098" cy="6858000"/>
            <a:chExt cx="5348098" cy="6858000"/>
          </a:xfrm>
        </p:grpSpPr>
        <p:sp>
          <p:nvSpPr>
            <p:cNvPr id="10" name="任意多边形: 形状 9"/>
            <p:cNvSpPr/>
            <p:nvPr>
              <p:custDataLst>
                <p:tags r:id="rId12"/>
              </p:custDataLst>
            </p:nvPr>
          </p:nvSpPr>
          <p:spPr>
            <a:xfrm>
              <a:off x="291829" y="926242"/>
              <a:ext cx="2683565" cy="5925413"/>
            </a:xfrm>
            <a:custGeom>
              <a:gdLst>
                <a:gd name="connsiteX0" fmla="*/ 2683565 w 2683565"/>
                <a:gd name="connsiteY0" fmla="*/ 5925414 h 5925413"/>
                <a:gd name="connsiteX1" fmla="*/ 1459149 w 2683565"/>
                <a:gd name="connsiteY1" fmla="*/ 0 h 5925413"/>
                <a:gd name="connsiteX2" fmla="*/ 0 w 2683565"/>
                <a:gd name="connsiteY2" fmla="*/ 3971423 h 5925413"/>
                <a:gd name="connsiteX3" fmla="*/ 253765 w 2683565"/>
                <a:gd name="connsiteY3" fmla="*/ 5925414 h 5925413"/>
                <a:gd name="connsiteX4" fmla="*/ 2683565 w 2683565"/>
                <a:gd name="connsiteY4" fmla="*/ 5925414 h 5925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3565" h="5925413">
                  <a:moveTo>
                    <a:pt x="2683565" y="5925414"/>
                  </a:moveTo>
                  <a:cubicBezTo>
                    <a:pt x="2683565" y="5925414"/>
                    <a:pt x="570971" y="3692281"/>
                    <a:pt x="1459149" y="0"/>
                  </a:cubicBezTo>
                  <a:cubicBezTo>
                    <a:pt x="336239" y="754951"/>
                    <a:pt x="0" y="3971423"/>
                    <a:pt x="0" y="3971423"/>
                  </a:cubicBezTo>
                  <a:lnTo>
                    <a:pt x="253765" y="5925414"/>
                  </a:lnTo>
                  <a:lnTo>
                    <a:pt x="2683565" y="59254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6339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任意多边形: 形状 12"/>
            <p:cNvSpPr/>
            <p:nvPr>
              <p:custDataLst>
                <p:tags r:id="rId13"/>
              </p:custDataLst>
            </p:nvPr>
          </p:nvSpPr>
          <p:spPr>
            <a:xfrm>
              <a:off x="0" y="1148286"/>
              <a:ext cx="2055496" cy="5709713"/>
            </a:xfrm>
            <a:custGeom>
              <a:gdLst>
                <a:gd name="connsiteX0" fmla="*/ 0 w 2055496"/>
                <a:gd name="connsiteY0" fmla="*/ 5703369 h 5709713"/>
                <a:gd name="connsiteX1" fmla="*/ 1287858 w 2055496"/>
                <a:gd name="connsiteY1" fmla="*/ 5709713 h 5709713"/>
                <a:gd name="connsiteX2" fmla="*/ 2055497 w 2055496"/>
                <a:gd name="connsiteY2" fmla="*/ 0 h 5709713"/>
                <a:gd name="connsiteX3" fmla="*/ 0 w 2055496"/>
                <a:gd name="connsiteY3" fmla="*/ 881834 h 5709713"/>
                <a:gd name="connsiteX4" fmla="*/ 0 w 2055496"/>
                <a:gd name="connsiteY4" fmla="*/ 5703369 h 57097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5496" h="5709713">
                  <a:moveTo>
                    <a:pt x="0" y="5703369"/>
                  </a:moveTo>
                  <a:lnTo>
                    <a:pt x="1287858" y="5709713"/>
                  </a:lnTo>
                  <a:cubicBezTo>
                    <a:pt x="1287858" y="5709713"/>
                    <a:pt x="82474" y="2442489"/>
                    <a:pt x="2055497" y="0"/>
                  </a:cubicBezTo>
                  <a:cubicBezTo>
                    <a:pt x="1230760" y="247421"/>
                    <a:pt x="0" y="881834"/>
                    <a:pt x="0" y="881834"/>
                  </a:cubicBezTo>
                  <a:lnTo>
                    <a:pt x="0" y="570336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6339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任意多边形: 形状 13"/>
            <p:cNvSpPr/>
            <p:nvPr>
              <p:custDataLst>
                <p:tags r:id="rId14"/>
              </p:custDataLst>
            </p:nvPr>
          </p:nvSpPr>
          <p:spPr>
            <a:xfrm>
              <a:off x="0" y="0"/>
              <a:ext cx="5348098" cy="4320349"/>
            </a:xfrm>
            <a:custGeom>
              <a:gdLst>
                <a:gd name="connsiteX0" fmla="*/ 0 w 5348098"/>
                <a:gd name="connsiteY0" fmla="*/ 0 h 4320349"/>
                <a:gd name="connsiteX1" fmla="*/ 5348098 w 5348098"/>
                <a:gd name="connsiteY1" fmla="*/ 0 h 4320349"/>
                <a:gd name="connsiteX2" fmla="*/ 0 w 5348098"/>
                <a:gd name="connsiteY2" fmla="*/ 4320350 h 4320349"/>
                <a:gd name="connsiteX3" fmla="*/ 0 w 5348098"/>
                <a:gd name="connsiteY3" fmla="*/ 0 h 43203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48098" h="4320349">
                  <a:moveTo>
                    <a:pt x="0" y="0"/>
                  </a:moveTo>
                  <a:lnTo>
                    <a:pt x="5348098" y="0"/>
                  </a:lnTo>
                  <a:cubicBezTo>
                    <a:pt x="5348098" y="0"/>
                    <a:pt x="1376675" y="145915"/>
                    <a:pt x="0" y="4320350"/>
                  </a:cubicBezTo>
                  <a:cubicBezTo>
                    <a:pt x="0" y="3108622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 w="6339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custDataLst>
      <p:tags r:id="rId1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46998" y="2750185"/>
            <a:ext cx="2560955" cy="135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677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kern="0" spc="20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07</a:t>
            </a:r>
            <a:endParaRPr kumimoji="0" lang="en-US" altLang="zh-CN" sz="4800" b="0" i="0" kern="0" spc="20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2350453" y="2750820"/>
            <a:ext cx="21209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>
            <a:normAutofit fontScale="70000"/>
          </a:bodyPr>
          <a:lstStyle/>
          <a:p>
            <a:r>
              <a:rPr lang="zh-CN" altLang="en-US" sz="3570">
                <a:solidFill>
                  <a:schemeClr val="dk1">
                    <a:lumMod val="85000"/>
                    <a:lumOff val="15000"/>
                  </a:schemeClr>
                </a:solidFill>
              </a:rPr>
              <a:t>第七章：c/c++内存管理</a:t>
            </a:r>
            <a:endParaRPr lang="zh-CN" altLang="en-US" sz="3570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3"/>
            </p:custDataLst>
          </p:nvPr>
        </p:nvGrpSpPr>
        <p:grpSpPr>
          <a:xfrm>
            <a:off x="130810" y="106680"/>
            <a:ext cx="624205" cy="160020"/>
            <a:chOff x="131041" y="6019911"/>
            <a:chExt cx="624118" cy="144389"/>
          </a:xfrm>
        </p:grpSpPr>
        <p:sp>
          <p:nvSpPr>
            <p:cNvPr id="20" name="任意多边形: 形状 19"/>
            <p:cNvSpPr/>
            <p:nvPr>
              <p:custDataLst>
                <p:tags r:id="rId4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7" name="组合 16"/>
          <p:cNvGrpSpPr/>
          <p:nvPr userDrawn="1">
            <p:custDataLst>
              <p:tags r:id="rId6"/>
            </p:custDataLst>
          </p:nvPr>
        </p:nvGrpSpPr>
        <p:grpSpPr>
          <a:xfrm rot="10800000">
            <a:off x="11436985" y="106045"/>
            <a:ext cx="624205" cy="160020"/>
            <a:chOff x="131041" y="6019911"/>
            <a:chExt cx="624118" cy="144389"/>
          </a:xfrm>
        </p:grpSpPr>
        <p:sp>
          <p:nvSpPr>
            <p:cNvPr id="18" name="任意多边形: 形状 17"/>
            <p:cNvSpPr/>
            <p:nvPr>
              <p:custDataLst>
                <p:tags r:id="rId7"/>
              </p:custDataLst>
            </p:nvPr>
          </p:nvSpPr>
          <p:spPr bwMode="auto">
            <a:xfrm>
              <a:off x="131041" y="6022293"/>
              <a:ext cx="368896" cy="142007"/>
            </a:xfrm>
            <a:custGeom>
              <a:gdLst>
                <a:gd name="connsiteX0" fmla="*/ 0 w 5620926"/>
                <a:gd name="connsiteY0" fmla="*/ 0 h 1360210"/>
                <a:gd name="connsiteX1" fmla="*/ 2774969 w 5620926"/>
                <a:gd name="connsiteY1" fmla="*/ 0 h 1360210"/>
                <a:gd name="connsiteX2" fmla="*/ 2957526 w 5620926"/>
                <a:gd name="connsiteY2" fmla="*/ 0 h 1360210"/>
                <a:gd name="connsiteX3" fmla="*/ 2957526 w 5620926"/>
                <a:gd name="connsiteY3" fmla="*/ 3811 h 1360210"/>
                <a:gd name="connsiteX4" fmla="*/ 3200267 w 5620926"/>
                <a:gd name="connsiteY4" fmla="*/ 3811 h 1360210"/>
                <a:gd name="connsiteX5" fmla="*/ 4750630 w 5620926"/>
                <a:gd name="connsiteY5" fmla="*/ 682011 h 1360210"/>
                <a:gd name="connsiteX6" fmla="*/ 5620926 w 5620926"/>
                <a:gd name="connsiteY6" fmla="*/ 1360210 h 1360210"/>
                <a:gd name="connsiteX7" fmla="*/ 2845957 w 5620926"/>
                <a:gd name="connsiteY7" fmla="*/ 1360210 h 1360210"/>
                <a:gd name="connsiteX8" fmla="*/ 2663400 w 5620926"/>
                <a:gd name="connsiteY8" fmla="*/ 1360210 h 1360210"/>
                <a:gd name="connsiteX9" fmla="*/ 2663400 w 5620926"/>
                <a:gd name="connsiteY9" fmla="*/ 1356399 h 1360210"/>
                <a:gd name="connsiteX10" fmla="*/ 2420659 w 5620926"/>
                <a:gd name="connsiteY10" fmla="*/ 1356399 h 1360210"/>
                <a:gd name="connsiteX11" fmla="*/ 870296 w 5620926"/>
                <a:gd name="connsiteY11" fmla="*/ 678199 h 1360210"/>
                <a:gd name="connsiteX12" fmla="*/ 0 w 5620926"/>
                <a:gd name="connsiteY12" fmla="*/ 0 h 13602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620926" h="1360210">
                  <a:moveTo>
                    <a:pt x="0" y="0"/>
                  </a:moveTo>
                  <a:cubicBezTo>
                    <a:pt x="0" y="0"/>
                    <a:pt x="0" y="0"/>
                    <a:pt x="2774969" y="0"/>
                  </a:cubicBezTo>
                  <a:lnTo>
                    <a:pt x="2957526" y="0"/>
                  </a:lnTo>
                  <a:lnTo>
                    <a:pt x="2957526" y="3811"/>
                  </a:lnTo>
                  <a:lnTo>
                    <a:pt x="3200267" y="3811"/>
                  </a:lnTo>
                  <a:cubicBezTo>
                    <a:pt x="4027762" y="108884"/>
                    <a:pt x="4332127" y="213958"/>
                    <a:pt x="4750630" y="682011"/>
                  </a:cubicBezTo>
                  <a:cubicBezTo>
                    <a:pt x="5166755" y="1150064"/>
                    <a:pt x="5620926" y="1360210"/>
                    <a:pt x="5620926" y="1360210"/>
                  </a:cubicBezTo>
                  <a:cubicBezTo>
                    <a:pt x="5620926" y="1360210"/>
                    <a:pt x="5620926" y="1360210"/>
                    <a:pt x="2845957" y="1360210"/>
                  </a:cubicBezTo>
                  <a:lnTo>
                    <a:pt x="2663400" y="1360210"/>
                  </a:lnTo>
                  <a:lnTo>
                    <a:pt x="2663400" y="1356399"/>
                  </a:lnTo>
                  <a:lnTo>
                    <a:pt x="2420659" y="1356399"/>
                  </a:lnTo>
                  <a:cubicBezTo>
                    <a:pt x="1593164" y="1251326"/>
                    <a:pt x="1288799" y="1146252"/>
                    <a:pt x="870296" y="678199"/>
                  </a:cubicBezTo>
                  <a:cubicBezTo>
                    <a:pt x="454171" y="21014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Freeform 5"/>
            <p:cNvSpPr/>
            <p:nvPr>
              <p:custDataLst>
                <p:tags r:id="rId8"/>
              </p:custDataLst>
            </p:nvPr>
          </p:nvSpPr>
          <p:spPr bwMode="auto">
            <a:xfrm>
              <a:off x="277969" y="6019911"/>
              <a:ext cx="477190" cy="144000"/>
            </a:xfrm>
            <a:custGeom>
              <a:gdLst>
                <a:gd name="T0" fmla="*/ 3070 w 3070"/>
                <a:gd name="T1" fmla="*/ 568 h 568"/>
                <a:gd name="T2" fmla="*/ 2703 w 3070"/>
                <a:gd name="T3" fmla="*/ 284 h 568"/>
                <a:gd name="T4" fmla="*/ 2052 w 3070"/>
                <a:gd name="T5" fmla="*/ 0 h 568"/>
                <a:gd name="T6" fmla="*/ 1328 w 3070"/>
                <a:gd name="T7" fmla="*/ 0 h 568"/>
                <a:gd name="T8" fmla="*/ 1328 w 3070"/>
                <a:gd name="T9" fmla="*/ 0 h 568"/>
                <a:gd name="T10" fmla="*/ 0 w 3070"/>
                <a:gd name="T11" fmla="*/ 0 h 568"/>
                <a:gd name="T12" fmla="*/ 367 w 3070"/>
                <a:gd name="T13" fmla="*/ 284 h 568"/>
                <a:gd name="T14" fmla="*/ 1019 w 3070"/>
                <a:gd name="T15" fmla="*/ 568 h 568"/>
                <a:gd name="T16" fmla="*/ 1743 w 3070"/>
                <a:gd name="T17" fmla="*/ 568 h 568"/>
                <a:gd name="T18" fmla="*/ 1743 w 3070"/>
                <a:gd name="T19" fmla="*/ 568 h 568"/>
                <a:gd name="T20" fmla="*/ 3070 w 3070"/>
                <a:gd name="T21" fmla="*/ 568 h 5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0" h="568">
                  <a:moveTo>
                    <a:pt x="3070" y="568"/>
                  </a:moveTo>
                  <a:cubicBezTo>
                    <a:pt x="3070" y="568"/>
                    <a:pt x="2879" y="480"/>
                    <a:pt x="2703" y="284"/>
                  </a:cubicBezTo>
                  <a:cubicBezTo>
                    <a:pt x="2528" y="88"/>
                    <a:pt x="2400" y="44"/>
                    <a:pt x="2052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1328" y="0"/>
                    <a:pt x="1328" y="0"/>
                    <a:pt x="132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91" y="88"/>
                    <a:pt x="367" y="284"/>
                  </a:cubicBezTo>
                  <a:cubicBezTo>
                    <a:pt x="543" y="480"/>
                    <a:pt x="671" y="524"/>
                    <a:pt x="1019" y="568"/>
                  </a:cubicBezTo>
                  <a:cubicBezTo>
                    <a:pt x="1743" y="568"/>
                    <a:pt x="1743" y="568"/>
                    <a:pt x="1743" y="568"/>
                  </a:cubicBezTo>
                  <a:cubicBezTo>
                    <a:pt x="1743" y="568"/>
                    <a:pt x="1743" y="568"/>
                    <a:pt x="1743" y="568"/>
                  </a:cubicBezTo>
                  <a:lnTo>
                    <a:pt x="3070" y="5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9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7924864" y="609600"/>
            <a:ext cx="3352827" cy="4114833"/>
          </a:xfrm>
          <a:prstGeom prst="rect">
            <a:avLst/>
          </a:prstGeom>
          <a:noFill/>
          <a:ln w="381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14400" y="1828800"/>
            <a:ext cx="4057650" cy="1063739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4000" b="1" spc="160">
                <a:solidFill>
                  <a:schemeClr val="dk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第七章：c/c++内存管理</a:t>
            </a:r>
            <a:endParaRPr lang="zh-CN" altLang="zh-CN" sz="4000" b="1" spc="160">
              <a:solidFill>
                <a:schemeClr val="dk1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12"/>
            </p:custDataLst>
          </p:nvPr>
        </p:nvSpPr>
        <p:spPr>
          <a:xfrm>
            <a:off x="914400" y="3044939"/>
            <a:ext cx="4057650" cy="198426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c/c++内存管理讲解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" r="50000"/>
          <a:stretch>
            <a:fillRect/>
          </a:stretch>
        </p:blipFill>
        <p:spPr>
          <a:xfrm>
            <a:off x="5581650" y="914400"/>
            <a:ext cx="5391150" cy="53340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8400">
                <a:moveTo>
                  <a:pt x="0" y="0"/>
                </a:moveTo>
                <a:lnTo>
                  <a:pt x="8160" y="0"/>
                </a:lnTo>
                <a:lnTo>
                  <a:pt x="8160" y="8400"/>
                </a:lnTo>
                <a:lnTo>
                  <a:pt x="0" y="84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46998" y="2750185"/>
            <a:ext cx="2560955" cy="135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677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kern="0" spc="20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08</a:t>
            </a:r>
            <a:endParaRPr kumimoji="0" lang="en-US" altLang="zh-CN" sz="4800" b="0" i="0" kern="0" spc="200" baseline="0" noProof="0">
              <a:ln>
                <a:noFill/>
              </a:ln>
              <a:solidFill>
                <a:schemeClr val="dk1">
                  <a:lumMod val="85000"/>
                  <a:lumOff val="1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2350453" y="2750820"/>
            <a:ext cx="212090" cy="1356995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lIns="323982" rIns="899951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866775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kern="0" spc="20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>
            <a:normAutofit fontScale="70000"/>
          </a:bodyPr>
          <a:lstStyle/>
          <a:p>
            <a:r>
              <a:rPr lang="zh-CN" altLang="en-US" sz="3570">
                <a:solidFill>
                  <a:schemeClr val="dk1">
                    <a:lumMod val="85000"/>
                    <a:lumOff val="15000"/>
                  </a:schemeClr>
                </a:solidFill>
              </a:rPr>
              <a:t>第八章：c/c++多线程</a:t>
            </a:r>
            <a:endParaRPr lang="zh-CN" altLang="en-US" sz="3570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https://d.book118.com/686210150045010100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  <p:tag name="MH" val="20161022204303"/>
  <p:tag name="MH_LIBRARY" val="GRAPHIC"/>
  <p:tag name="MH_ORDER" val="Rectangle 12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SLIDE_BACKGROUND_TYPE" val="general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SLIDE_BACKGROUND_TYPE" val="general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6.xml><?xml version="1.0" encoding="utf-8"?>
<p:tagLst xmlns:p="http://schemas.openxmlformats.org/presentationml/2006/main">
  <p:tag name="KSO_WM_SLIDE_BACKGROUND_TYPE" val="frame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SLIDE_BACKGROUND_TYPE" val="frame"/>
</p:tagLst>
</file>

<file path=ppt/tags/tag120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9.xml><?xml version="1.0" encoding="utf-8"?>
<p:tagLst xmlns:p="http://schemas.openxmlformats.org/presentationml/2006/main">
  <p:tag name="KSO_WM_SLIDE_BACKGROUND_TYPE" val="topBottom"/>
</p:tagLst>
</file>

<file path=ppt/tags/tag14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42.xml><?xml version="1.0" encoding="utf-8"?>
<p:tagLst xmlns:p="http://schemas.openxmlformats.org/presentationml/2006/main">
  <p:tag name="KSO_WM_SLIDE_BACKGROUND_TYPE" val="topBottom"/>
</p:tagLst>
</file>

<file path=ppt/tags/tag14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52.xml><?xml version="1.0" encoding="utf-8"?>
<p:tagLst xmlns:p="http://schemas.openxmlformats.org/presentationml/2006/main">
  <p:tag name="KSO_WM_SLIDE_BACKGROUND_TYPE" val="bottomTop"/>
</p:tagLst>
</file>

<file path=ppt/tags/tag153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55.xml><?xml version="1.0" encoding="utf-8"?>
<p:tagLst xmlns:p="http://schemas.openxmlformats.org/presentationml/2006/main">
  <p:tag name="KSO_WM_SLIDE_BACKGROUND_TYPE" val="bottomTop"/>
</p:tagLst>
</file>

<file path=ppt/tags/tag156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TYPE" val="bottomTop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65.xml><?xml version="1.0" encoding="utf-8"?>
<p:tagLst xmlns:p="http://schemas.openxmlformats.org/presentationml/2006/main">
  <p:tag name="KSO_WM_SLIDE_BACKGROUND_TYPE" val="navigation"/>
</p:tagLst>
</file>

<file path=ppt/tags/tag166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68.xml><?xml version="1.0" encoding="utf-8"?>
<p:tagLst xmlns:p="http://schemas.openxmlformats.org/presentationml/2006/main">
  <p:tag name="KSO_WM_SLIDE_BACKGROUND_TYPE" val="navigation"/>
</p:tagLst>
</file>

<file path=ppt/tags/tag169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navigation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80.xml><?xml version="1.0" encoding="utf-8"?>
<p:tagLst xmlns:p="http://schemas.openxmlformats.org/presentationml/2006/main">
  <p:tag name="KSO_WM_SLIDE_BACKGROUND_TYPE" val="belt"/>
</p:tagLst>
</file>

<file path=ppt/tags/tag181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3.xml><?xml version="1.0" encoding="utf-8"?>
<p:tagLst xmlns:p="http://schemas.openxmlformats.org/presentationml/2006/main">
  <p:tag name="KSO_WM_SLIDE_BACKGROUND_TYPE" val="belt"/>
</p:tagLst>
</file>

<file path=ppt/tags/tag184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belt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4397"/>
  <p:tag name="KSO_WM_TEMPLATE_MASTER_THUMB_INDEX" val="12"/>
  <p:tag name="KSO_WM_TEMPLATE_MASTER_TYPE" val="1"/>
  <p:tag name="KSO_WM_TEMPLATE_SUBCATEGORY" val="0"/>
  <p:tag name="KSO_WM_TEMPLATE_THUMBS_INDEX" val="1、4、7、12、13、15、16、17、18、21、25、27、3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7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2020/01/01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9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汇报人姓名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9"/>
</p:tagLst>
</file>

<file path=ppt/tags/tag200.xml><?xml version="1.0" encoding="utf-8"?>
<p:tagLst xmlns:p="http://schemas.openxmlformats.org/presentationml/2006/main">
  <p:tag name="KSO_WM_BEAUTIFY_FLAG" val="#wm#"/>
  <p:tag name="KSO_WM_SLIDE_ID" val="custom20204397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4397"/>
  <p:tag name="KSO_WM_TEMPLATE_MASTER_THUMB_INDEX" val="12"/>
  <p:tag name="KSO_WM_TEMPLATE_MASTER_TYPE" val="1"/>
  <p:tag name="KSO_WM_TEMPLATE_SUBCATEGORY" val="0"/>
  <p:tag name="KSO_WM_TEMPLATE_THUMBS_INDEX" val="1、4、7、12、13、15、16、17、18、21、25、27、3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1"/>
  <p:tag name="KSO_WM_UNIT_DIAGRAM_ISNUMVISUAL" val="0"/>
  <p:tag name="KSO_WM_UNIT_DIAGRAM_ISREFERUNIT" val="0"/>
  <p:tag name="KSO_WM_UNIT_HIGHLIGHT" val="0"/>
  <p:tag name="KSO_WM_UNIT_ID" val="custom20204397_7*e*1"/>
  <p:tag name="KSO_WM_UNIT_INDEX" val="1"/>
  <p:tag name="KSO_WM_UNIT_LAYERLEVEL" val="1"/>
  <p:tag name="KSO_WM_UNIT_NOCLEAR" val="0"/>
  <p:tag name="KSO_WM_UNIT_PRESET_TEXT" val="Part 01"/>
  <p:tag name="KSO_WM_UNIT_TEXT_FILL_FORE_SCHEMECOLOR_INDEX" val="13"/>
  <p:tag name="KSO_WM_UNIT_TEXT_FILL_FORE_SCHEMECOLOR_INDEX_BRIGHTNESS" val="0.15"/>
  <p:tag name="KSO_WM_UNIT_TEXT_FILL_TYPE" val="1"/>
  <p:tag name="KSO_WM_UNIT_TYPE" val="e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397_7*i*1"/>
  <p:tag name="KSO_WM_UNIT_INDEX" val="1"/>
  <p:tag name="KSO_WM_UNIT_LAYERLEVEL" val="1"/>
  <p:tag name="KSO_WM_UNIT_TYPE" val="i"/>
  <p:tag name="MH" val="20161022204303"/>
  <p:tag name="MH_LIBRARY" val="GRAPHIC"/>
  <p:tag name="MH_ORDER" val="Rectangle 12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ID" val="custom2020439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397"/>
  <p:tag name="KSO_WM_TEMPLATE_MASTER_TYPE" val="1"/>
  <p:tag name="KSO_WM_TEMPLATE_SUBCATEGORY" val="0"/>
</p:tagLst>
</file>

<file path=ppt/tags/tag205.xml><?xml version="1.0" encoding="utf-8"?>
<p:tagLst xmlns:p="http://schemas.openxmlformats.org/presentationml/2006/main">
  <p:tag name="KSO_WM_SLIDE_BACKGROUND_TYPE" val="frame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08.xml><?xml version="1.0" encoding="utf-8"?>
<p:tagLst xmlns:p="http://schemas.openxmlformats.org/presentationml/2006/main">
  <p:tag name="KSO_WM_SLIDE_BACKGROUND_TYPE" val="frame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CHIP_GROUPID" val="5e71e94347edf80c4a5df17c"/>
  <p:tag name="KSO_WM_CHIP_XID" val="5e71e94347edf80c4a5df17d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edb3d9dfb82345f9b3bdba4da0e23cb8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0},&quot;ReferentInfo&quot;:{&quot;Id&quot;:&quot;1f8855e5b1094a71a6935fc8d8390bf8&quot;,&quot;X&quot;:{&quot;Pos&quot;:2},&quot;Y&quot;:{&quot;Pos&quot;:0}},&quot;whChangeMode&quot;:0}"/>
  <p:tag name="KSO_WM_UNIT_DIAGRAM_ISNUMVISUAL" val="0"/>
  <p:tag name="KSO_WM_UNIT_DIAGRAM_ISREFERUNIT" val="0"/>
  <p:tag name="KSO_WM_UNIT_HIGHLIGHT" val="0"/>
  <p:tag name="KSO_WM_UNIT_ID" val="diagram20207590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10"/>
</p:tagLst>
</file>

<file path=ppt/tags/tag213.xml><?xml version="1.0" encoding="utf-8"?>
<p:tagLst xmlns:p="http://schemas.openxmlformats.org/presentationml/2006/main">
  <p:tag name="KSO_WM_ASSEMBLE_CHIP_INDEX" val="0540ec2b1caa413e94efb698724799df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a14b96f65a044e988192e664011f09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214.xml><?xml version="1.0" encoding="utf-8"?>
<p:tagLst xmlns:p="http://schemas.openxmlformats.org/presentationml/2006/main">
  <p:tag name="KSO_WM_ASSEMBLE_CHIP_INDEX" val="c12fcfd9a18e4628b961eaa38d35da7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70d71383acfa4d97994e336204bd94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59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</p:tagLst>
</file>

<file path=ppt/tags/tag215.xml><?xml version="1.0" encoding="utf-8"?>
<p:tagLst xmlns:p="http://schemas.openxmlformats.org/presentationml/2006/main">
  <p:tag name="KSO_WM_ASSEMBLE_CHIP_INDEX" val="a5999a3577184cd490667effb9a7f6d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COMPATIBLE" val="1"/>
  <p:tag name="KSO_WM_UNIT_DEC_AREA_ID" val="1f8855e5b1094a71a6935fc8d8390bf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590_1*d*1"/>
  <p:tag name="KSO_WM_UNIT_INDEX" val="1"/>
  <p:tag name="KSO_WM_UNIT_LAYERLEVEL" val="1"/>
  <p:tag name="KSO_WM_UNIT_PLACING_PICTURE" val="a5999a3577184cd490667effb9a7f6d4"/>
  <p:tag name="KSO_WM_UNIT_SM_LIMIT_TYPE" val="2"/>
  <p:tag name="KSO_WM_UNIT_SUPPORT_UNIT_TYPE" val="[&quot;d&quot;,&quot;θ&quot;]"/>
  <p:tag name="KSO_WM_UNIT_TYPE" val="d"/>
  <p:tag name="KSO_WM_UNIT_VALUE" val="1481*1438"/>
</p:tagLst>
</file>

<file path=ppt/tags/tag216.xml><?xml version="1.0" encoding="utf-8"?>
<p:tagLst xmlns:p="http://schemas.openxmlformats.org/presentationml/2006/main">
  <p:tag name="KSO_WM_BEAUTIFY_FLAG" val="#wm#"/>
  <p:tag name="KSO_WM_CHIP_FILLPROP" val="[[{&quot;fill_id&quot;:&quot;6aa9d056f12f4650b878f62fc9959662&quot;,&quot;fill_align&quot;:&quot;lb&quot;,&quot;text_align&quot;:&quot;lb&quot;,&quot;text_direction&quot;:&quot;horizontal&quot;,&quot;chip_types&quot;:[&quot;header&quot;]},{&quot;fill_id&quot;:&quot;e82a4608aea64580aaf26f6e1f31bf91&quot;,&quot;fill_align&quot;:&quot;lt&quot;,&quot;text_align&quot;:&quot;lt&quot;,&quot;text_direction&quot;:&quot;horizontal&quot;,&quot;chip_types&quot;:[&quot;text&quot;]},{&quot;fill_id&quot;:&quot;71541026f7c64921bc82fd1971f82436&quot;,&quot;fill_align&quot;:&quot;cm&quot;,&quot;text_align&quot;:&quot;lm&quot;,&quot;text_direction&quot;:&quot;horizontal&quot;,&quot;chip_types&quot;:[&quot;picture&quot;,&quot;video&quot;]}]]"/>
  <p:tag name="KSO_WM_CHIP_GROUPID" val="5e71e94347edf80c4a5df17c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71e94347edf80c4a5df17d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07590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4:55:44&quot;,&quot;maxSize&quot;:{&quot;size1&quot;:42.5},&quot;minSize&quot;:{&quot;size1&quot;:40},&quot;normalSize&quot;:{&quot;size1&quot;:42.5},&quot;subLayout&quot;:[{&quot;id&quot;:&quot;2021-04-01T14:55:44&quot;,&quot;maxSize&quot;:{&quot;size1&quot;:42.200000000000003},&quot;minSize&quot;:{&quot;size1&quot;:31.100000000000001},&quot;normalSize&quot;:{&quot;size1&quot;:37.799999999999997},&quot;subLayout&quot;:[{&quot;id&quot;:&quot;2021-04-01T14:55:44&quot;,&quot;margin&quot;:{&quot;bottom&quot;:0,&quot;left&quot;:2.5399999618530273,&quot;right&quot;:0,&quot;top&quot;:4.2329998016357422},&quot;type&quot;:0},{&quot;id&quot;:&quot;2021-04-01T14:55:44&quot;,&quot;margin&quot;:{&quot;bottom&quot;:4.2329998016357422,&quot;left&quot;:2.5399999618530273,&quot;right&quot;:0,&quot;top&quot;:0.42300000786781311},&quot;type&quot;:0}],&quot;type&quot;:0},{&quot;id&quot;:&quot;2021-04-01T14:55:44&quot;,&quot;margin&quot;:{&quot;bottom&quot;:1.6929999589920044,&quot;left&quot;:1.6929999589920044,&quot;right&quot;:2.5399999618530273,&quot;top&quot;:2.5399999618530273},&quot;type&quot;:0}],&quot;type&quot;:0}"/>
  <p:tag name="KSO_WM_SLIDE_POSITION" val="72*48"/>
  <p:tag name="KSO_WM_SLIDE_RATIO" val="1.777778"/>
  <p:tag name="KSO_WM_SLIDE_SIZE" val="816*444"/>
  <p:tag name="KSO_WM_SLIDE_SUBTYPE" val="picTxt"/>
  <p:tag name="KSO_WM_SLIDE_SUPPORT_FEATURE_TYPE" val="0"/>
  <p:tag name="KSO_WM_SLIDE_TYPE" val="text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COLOR_TYPE" val="1"/>
  <p:tag name="KSO_WM_TEMPLATE_INDEX" val="20207590"/>
  <p:tag name="KSO_WM_TEMPLATE_MASTER_TYPE" val="0"/>
  <p:tag name="KSO_WM_TEMPLATE_SUBCATEGORY" val="2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1"/>
  <p:tag name="KSO_WM_UNIT_DIAGRAM_ISNUMVISUAL" val="0"/>
  <p:tag name="KSO_WM_UNIT_DIAGRAM_ISREFERUNIT" val="0"/>
  <p:tag name="KSO_WM_UNIT_HIGHLIGHT" val="0"/>
  <p:tag name="KSO_WM_UNIT_ID" val="custom20204397_7*e*1"/>
  <p:tag name="KSO_WM_UNIT_INDEX" val="1"/>
  <p:tag name="KSO_WM_UNIT_LAYERLEVEL" val="1"/>
  <p:tag name="KSO_WM_UNIT_NOCLEAR" val="0"/>
  <p:tag name="KSO_WM_UNIT_PRESET_TEXT" val="Part 01"/>
  <p:tag name="KSO_WM_UNIT_TEXT_FILL_FORE_SCHEMECOLOR_INDEX" val="13"/>
  <p:tag name="KSO_WM_UNIT_TEXT_FILL_FORE_SCHEMECOLOR_INDEX_BRIGHTNESS" val="0.15"/>
  <p:tag name="KSO_WM_UNIT_TEXT_FILL_TYPE" val="1"/>
  <p:tag name="KSO_WM_UNIT_TYPE" val="e"/>
  <p:tag name="KSO_WM_UNIT_VALUE" val="8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397_7*i*1"/>
  <p:tag name="KSO_WM_UNIT_INDEX" val="1"/>
  <p:tag name="KSO_WM_UNIT_LAYERLEVEL" val="1"/>
  <p:tag name="KSO_WM_UNIT_TYPE" val="i"/>
  <p:tag name="MH" val="20161022204303"/>
  <p:tag name="MH_LIBRARY" val="GRAPHIC"/>
  <p:tag name="MH_ORDER" val="Rectangle 12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ID" val="custom2020439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397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SLIDE_BACKGROUND_TYPE" val="frame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24.xml><?xml version="1.0" encoding="utf-8"?>
<p:tagLst xmlns:p="http://schemas.openxmlformats.org/presentationml/2006/main">
  <p:tag name="KSO_WM_SLIDE_BACKGROUND_TYPE" val="frame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CHIP_GROUPID" val="5e71e94347edf80c4a5df17c"/>
  <p:tag name="KSO_WM_CHIP_XID" val="5e71e94347edf80c4a5df17d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edb3d9dfb82345f9b3bdba4da0e23cb8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0},&quot;ReferentInfo&quot;:{&quot;Id&quot;:&quot;1f8855e5b1094a71a6935fc8d8390bf8&quot;,&quot;X&quot;:{&quot;Pos&quot;:2},&quot;Y&quot;:{&quot;Pos&quot;:0}},&quot;whChangeMode&quot;:0}"/>
  <p:tag name="KSO_WM_UNIT_DIAGRAM_ISNUMVISUAL" val="0"/>
  <p:tag name="KSO_WM_UNIT_DIAGRAM_ISREFERUNIT" val="0"/>
  <p:tag name="KSO_WM_UNIT_HIGHLIGHT" val="0"/>
  <p:tag name="KSO_WM_UNIT_ID" val="diagram20207590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10"/>
</p:tagLst>
</file>

<file path=ppt/tags/tag229.xml><?xml version="1.0" encoding="utf-8"?>
<p:tagLst xmlns:p="http://schemas.openxmlformats.org/presentationml/2006/main">
  <p:tag name="KSO_WM_ASSEMBLE_CHIP_INDEX" val="0540ec2b1caa413e94efb698724799df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a14b96f65a044e988192e664011f09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230.xml><?xml version="1.0" encoding="utf-8"?>
<p:tagLst xmlns:p="http://schemas.openxmlformats.org/presentationml/2006/main">
  <p:tag name="KSO_WM_ASSEMBLE_CHIP_INDEX" val="c12fcfd9a18e4628b961eaa38d35da7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70d71383acfa4d97994e336204bd94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59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</p:tagLst>
</file>

<file path=ppt/tags/tag231.xml><?xml version="1.0" encoding="utf-8"?>
<p:tagLst xmlns:p="http://schemas.openxmlformats.org/presentationml/2006/main">
  <p:tag name="KSO_WM_ASSEMBLE_CHIP_INDEX" val="a5999a3577184cd490667effb9a7f6d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COMPATIBLE" val="1"/>
  <p:tag name="KSO_WM_UNIT_DEC_AREA_ID" val="1f8855e5b1094a71a6935fc8d8390bf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590_1*d*1"/>
  <p:tag name="KSO_WM_UNIT_INDEX" val="1"/>
  <p:tag name="KSO_WM_UNIT_LAYERLEVEL" val="1"/>
  <p:tag name="KSO_WM_UNIT_PLACING_PICTURE" val="a5999a3577184cd490667effb9a7f6d4"/>
  <p:tag name="KSO_WM_UNIT_SM_LIMIT_TYPE" val="2"/>
  <p:tag name="KSO_WM_UNIT_SUPPORT_UNIT_TYPE" val="[&quot;d&quot;,&quot;θ&quot;]"/>
  <p:tag name="KSO_WM_UNIT_TYPE" val="d"/>
  <p:tag name="KSO_WM_UNIT_VALUE" val="1481*1438"/>
</p:tagLst>
</file>

<file path=ppt/tags/tag232.xml><?xml version="1.0" encoding="utf-8"?>
<p:tagLst xmlns:p="http://schemas.openxmlformats.org/presentationml/2006/main">
  <p:tag name="KSO_WM_BEAUTIFY_FLAG" val="#wm#"/>
  <p:tag name="KSO_WM_CHIP_FILLPROP" val="[[{&quot;fill_id&quot;:&quot;6aa9d056f12f4650b878f62fc9959662&quot;,&quot;fill_align&quot;:&quot;lb&quot;,&quot;text_align&quot;:&quot;lb&quot;,&quot;text_direction&quot;:&quot;horizontal&quot;,&quot;chip_types&quot;:[&quot;header&quot;]},{&quot;fill_id&quot;:&quot;e82a4608aea64580aaf26f6e1f31bf91&quot;,&quot;fill_align&quot;:&quot;lt&quot;,&quot;text_align&quot;:&quot;lt&quot;,&quot;text_direction&quot;:&quot;horizontal&quot;,&quot;chip_types&quot;:[&quot;text&quot;]},{&quot;fill_id&quot;:&quot;71541026f7c64921bc82fd1971f82436&quot;,&quot;fill_align&quot;:&quot;cm&quot;,&quot;text_align&quot;:&quot;lm&quot;,&quot;text_direction&quot;:&quot;horizontal&quot;,&quot;chip_types&quot;:[&quot;picture&quot;,&quot;video&quot;]}]]"/>
  <p:tag name="KSO_WM_CHIP_GROUPID" val="5e71e94347edf80c4a5df17c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71e94347edf80c4a5df17d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07590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4:55:44&quot;,&quot;maxSize&quot;:{&quot;size1&quot;:42.5},&quot;minSize&quot;:{&quot;size1&quot;:40},&quot;normalSize&quot;:{&quot;size1&quot;:40},&quot;subLayout&quot;:[{&quot;id&quot;:&quot;2021-04-01T14:55:44&quot;,&quot;maxSize&quot;:{&quot;size1&quot;:42.200000000000003},&quot;minSize&quot;:{&quot;size1&quot;:31.100000000000001},&quot;normalSize&quot;:{&quot;size1&quot;:42.199814814814808},&quot;subLayout&quot;:[{&quot;id&quot;:&quot;2021-04-01T14:55:44&quot;,&quot;margin&quot;:{&quot;bottom&quot;:0,&quot;left&quot;:2.5399999618530273,&quot;right&quot;:0,&quot;top&quot;:4.2329998016357422},&quot;type&quot;:0},{&quot;id&quot;:&quot;2021-04-01T14:55:44&quot;,&quot;margin&quot;:{&quot;bottom&quot;:4.2329998016357422,&quot;left&quot;:2.5399999618530273,&quot;right&quot;:0,&quot;top&quot;:0.42300000786781311},&quot;type&quot;:0}],&quot;type&quot;:0},{&quot;id&quot;:&quot;2021-04-01T14:55:44&quot;,&quot;margin&quot;:{&quot;bottom&quot;:1.6929999589920044,&quot;left&quot;:1.6929999589920044,&quot;right&quot;:2.5399999618530273,&quot;top&quot;:2.5399999618530273},&quot;type&quot;:0}],&quot;type&quot;:0}"/>
  <p:tag name="KSO_WM_SLIDE_POSITION" val="72*48"/>
  <p:tag name="KSO_WM_SLIDE_RATIO" val="1.777778"/>
  <p:tag name="KSO_WM_SLIDE_SIZE" val="816*444"/>
  <p:tag name="KSO_WM_SLIDE_SUBTYPE" val="picTxt"/>
  <p:tag name="KSO_WM_SLIDE_SUPPORT_FEATURE_TYPE" val="0"/>
  <p:tag name="KSO_WM_SLIDE_TYPE" val="text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COLOR_TYPE" val="1"/>
  <p:tag name="KSO_WM_TEMPLATE_INDEX" val="20207590"/>
  <p:tag name="KSO_WM_TEMPLATE_MASTER_TYPE" val="0"/>
  <p:tag name="KSO_WM_TEMPLATE_SUBCATEGORY" val="2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1"/>
  <p:tag name="KSO_WM_UNIT_DIAGRAM_ISNUMVISUAL" val="0"/>
  <p:tag name="KSO_WM_UNIT_DIAGRAM_ISREFERUNIT" val="0"/>
  <p:tag name="KSO_WM_UNIT_HIGHLIGHT" val="0"/>
  <p:tag name="KSO_WM_UNIT_ID" val="custom20204397_7*e*1"/>
  <p:tag name="KSO_WM_UNIT_INDEX" val="1"/>
  <p:tag name="KSO_WM_UNIT_LAYERLEVEL" val="1"/>
  <p:tag name="KSO_WM_UNIT_NOCLEAR" val="0"/>
  <p:tag name="KSO_WM_UNIT_PRESET_TEXT" val="Part 01"/>
  <p:tag name="KSO_WM_UNIT_TEXT_FILL_FORE_SCHEMECOLOR_INDEX" val="13"/>
  <p:tag name="KSO_WM_UNIT_TEXT_FILL_FORE_SCHEMECOLOR_INDEX_BRIGHTNESS" val="0.15"/>
  <p:tag name="KSO_WM_UNIT_TEXT_FILL_TYPE" val="1"/>
  <p:tag name="KSO_WM_UNIT_TYPE" val="e"/>
  <p:tag name="KSO_WM_UNIT_VALUE" val="8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397_7*i*1"/>
  <p:tag name="KSO_WM_UNIT_INDEX" val="1"/>
  <p:tag name="KSO_WM_UNIT_LAYERLEVEL" val="1"/>
  <p:tag name="KSO_WM_UNIT_TYPE" val="i"/>
  <p:tag name="MH" val="20161022204303"/>
  <p:tag name="MH_LIBRARY" val="GRAPHIC"/>
  <p:tag name="MH_ORDER" val="Rectangle 12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ID" val="custom2020439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397"/>
  <p:tag name="KSO_WM_TEMPLATE_MASTER_TYPE" val="1"/>
  <p:tag name="KSO_WM_TEMPLATE_SUBCATEGORY" val="0"/>
</p:tagLst>
</file>

<file path=ppt/tags/tag237.xml><?xml version="1.0" encoding="utf-8"?>
<p:tagLst xmlns:p="http://schemas.openxmlformats.org/presentationml/2006/main">
  <p:tag name="KSO_WM_SLIDE_BACKGROUND_TYPE" val="general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40.xml><?xml version="1.0" encoding="utf-8"?>
<p:tagLst xmlns:p="http://schemas.openxmlformats.org/presentationml/2006/main">
  <p:tag name="KSO_WM_SLIDE_BACKGROUND_TYPE" val="general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43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2_1"/>
  <p:tag name="KSO_WM_UNIT_INDEX" val="1_2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44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2_2"/>
  <p:tag name="KSO_WM_UNIT_INDEX" val="1_2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45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46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3_2"/>
  <p:tag name="KSO_WM_UNIT_INDEX" val="1_3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47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4_1"/>
  <p:tag name="KSO_WM_UNIT_INDEX" val="1_4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48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4_2"/>
  <p:tag name="KSO_WM_UNIT_INDEX" val="1_4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49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5_1"/>
  <p:tag name="KSO_WM_UNIT_INDEX" val="1_5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50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5_2"/>
  <p:tag name="KSO_WM_UNIT_INDEX" val="1_5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51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6_1"/>
  <p:tag name="KSO_WM_UNIT_INDEX" val="1_6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52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6_2"/>
  <p:tag name="KSO_WM_UNIT_INDEX" val="1_6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53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1_1"/>
  <p:tag name="KSO_WM_UNIT_INDEX" val="1_1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54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1_3"/>
  <p:tag name="KSO_WM_UNIT_INDEX" val="1_1_3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255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1_1"/>
  <p:tag name="KSO_WM_UNIT_INDEX" val="1_1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256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1_2"/>
  <p:tag name="KSO_WM_UNIT_INDEX" val="1_1_2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257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6_3"/>
  <p:tag name="KSO_WM_UNIT_INDEX" val="1_6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258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5_1"/>
  <p:tag name="KSO_WM_UNIT_INDEX" val="1_5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259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3_3"/>
  <p:tag name="KSO_WM_UNIT_INDEX" val="1_3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260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4_1"/>
  <p:tag name="KSO_WM_UNIT_INDEX" val="1_4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261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3_1"/>
  <p:tag name="KSO_WM_UNIT_INDEX" val="1_3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262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6_1"/>
  <p:tag name="KSO_WM_UNIT_INDEX" val="1_6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263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2_3"/>
  <p:tag name="KSO_WM_UNIT_INDEX" val="1_2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264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2_1"/>
  <p:tag name="KSO_WM_UNIT_INDEX" val="1_2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265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4_3"/>
  <p:tag name="KSO_WM_UNIT_INDEX" val="1_4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266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5_3"/>
  <p:tag name="KSO_WM_UNIT_INDEX" val="1_5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267.xml><?xml version="1.0" encoding="utf-8"?>
<p:tagLst xmlns:p="http://schemas.openxmlformats.org/presentationml/2006/main">
  <p:tag name="KSO_WM_BEAUTIFY_FLAG" val="#wm#"/>
  <p:tag name="KSO_WM_DIAGRAM_GROUP_CODE" val="o1-2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EXT_FILL_FORE_SCHEMECOLOR_INDEX" val="7"/>
  <p:tag name="KSO_WM_UNIT_TEXT_FILL_FORE_SCHEMECOLOR_INDEX_BRIGHTNESS" val="0"/>
  <p:tag name="KSO_WM_UNIT_TEXT_FILL_TYPE" val="1"/>
  <p:tag name="KSO_WM_UNIT_TYPE" val="a"/>
  <p:tag name="KSO_WM_UNIT_VALUE" val="18"/>
</p:tagLst>
</file>

<file path=ppt/tags/tag268.xml><?xml version="1.0" encoding="utf-8"?>
<p:tagLst xmlns:p="http://schemas.openxmlformats.org/presentationml/2006/main">
  <p:tag name="KSO_WM_BEAUTIFY_FLAG" val="#wm#"/>
  <p:tag name="KSO_WM_DIAGRAM_GROUP_CODE" val="o1-2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"/>
  <p:tag name="KSO_WM_UNIT_TEXT_FILL_FORE_SCHEMECOLOR_INDEX" val="7"/>
  <p:tag name="KSO_WM_UNIT_TEXT_FILL_FORE_SCHEMECOLOR_INDEX_BRIGHTNESS" val="0"/>
  <p:tag name="KSO_WM_UNIT_TEXT_FILL_TYPE" val="1"/>
  <p:tag name="KSO_WM_UNIT_TYPE" val="h_f"/>
  <p:tag name="KSO_WM_UNIT_VALUE" val="220"/>
</p:tagLst>
</file>

<file path=ppt/tags/tag269.xml><?xml version="1.0" encoding="utf-8"?>
<p:tagLst xmlns:p="http://schemas.openxmlformats.org/presentationml/2006/main">
  <p:tag name="KSO_WM_BEAUTIFY_FLAG" val="#wm#"/>
  <p:tag name="KSO_WM_DIAGRAM_GROUP_CODE" val="o1-2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h_a*1_1"/>
  <p:tag name="KSO_WM_UNIT_INDEX" val="1_1"/>
  <p:tag name="KSO_WM_UNIT_ISCONTENTSTITLE" val="0"/>
  <p:tag name="KSO_WM_UNIT_LAYERLEVEL" val="1_1"/>
  <p:tag name="KSO_WM_UNIT_NOCLEAR" val="0"/>
  <p:tag name="KSO_WM_UNIT_PRESET_TEXT" val="单击此处添加标题"/>
  <p:tag name="KSO_WM_UNIT_TEXT_FILL_FORE_SCHEMECOLOR_INDEX" val="7"/>
  <p:tag name="KSO_WM_UNIT_TEXT_FILL_FORE_SCHEMECOLOR_INDEX_BRIGHTNESS" val="0"/>
  <p:tag name="KSO_WM_UNIT_TEXT_FILL_TYPE" val="1"/>
  <p:tag name="KSO_WM_UNIT_TYPE" val="h_a"/>
  <p:tag name="KSO_WM_UNIT_VALUE" val="28"/>
</p:tagLst>
</file>

<file path=ppt/tags/tag270.xml><?xml version="1.0" encoding="utf-8"?>
<p:tagLst xmlns:p="http://schemas.openxmlformats.org/presentationml/2006/main">
  <p:tag name="KSO_WM_BEAUTIFY_FLAG" val="#wm#"/>
  <p:tag name="KSO_WM_DIAGRAM_GROUP_CODE" val="o1-1"/>
  <p:tag name="KSO_WM_SLIDE_BACKGROUND_TYPE" val="general"/>
  <p:tag name="KSO_WM_SLIDE_BK_DARK_LIGHT" val="2"/>
  <p:tag name="KSO_WM_SLIDE_DIAGTYPE" val="o"/>
  <p:tag name="KSO_WM_SLIDE_ID" val="diagram20169836_2"/>
  <p:tag name="KSO_WM_SLIDE_INDEX" val="2"/>
  <p:tag name="KSO_WM_SLIDE_ITEM_CNT" val="6"/>
  <p:tag name="KSO_WM_SLIDE_LAYOUT" val="a_h_o"/>
  <p:tag name="KSO_WM_SLIDE_LAYOUT_CNT" val="1_1_1"/>
  <p:tag name="KSO_WM_SLIDE_POSITION" val="121.967*105.531"/>
  <p:tag name="KSO_WM_SLIDE_SIZE" val="778.351*374.093"/>
  <p:tag name="KSO_WM_SLIDE_SUBTYPE" val="diag"/>
  <p:tag name="KSO_WM_SLIDE_TYPE" val="text"/>
  <p:tag name="KSO_WM_TAG_VERSION" val="1.0"/>
  <p:tag name="KSO_WM_TEMPLATE_CATEGORY" val="diagram"/>
  <p:tag name="KSO_WM_TEMPLATE_INDEX" val="20169836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4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4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0328"/>
  <p:tag name="KSO_WM_UNIT_BLOCK" val="0"/>
  <p:tag name="KSO_WM_UNIT_COMPATIBLE" val="0"/>
  <p:tag name="KSO_WM_UNIT_DECORATE_INFO" val="{&quot;DecorateInfoX&quot;:{&quot;IsLeft&quot;:true,&quot;IsRight&quot;:false,&quot;IsAbs&quot;:true},&quot;DecorateInfoY&quot;:{&quot;IsTop&quot;:true,&quot;IsBottom&quot;:false,&quot;IsAbs&quot;:true}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0328_1*i*3"/>
  <p:tag name="KSO_WM_UNIT_INDEX" val="3"/>
  <p:tag name="KSO_WM_UNIT_LAYERLEVEL" val="1"/>
  <p:tag name="KSO_WM_UNIT_SHADOW_SCHEMECOLOR_INDEX" val="13"/>
  <p:tag name="KSO_WM_UNIT_SHADOW_SCHEMECOLOR_INDEX_BRIGHTNESS" val="0.05"/>
  <p:tag name="KSO_WM_UNIT_SM_LIMIT_TYPE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0328"/>
  <p:tag name="KSO_WM_UNIT_BLOCK" val="0"/>
  <p:tag name="KSO_WM_UNIT_COMPATIBLE" val="0"/>
  <p:tag name="KSO_WM_UNIT_DEFAULT_FONT" val="36;40;4"/>
  <p:tag name="KSO_WM_UNIT_DIAGRAM_ISNUMVISUAL" val="0"/>
  <p:tag name="KSO_WM_UNIT_DIAGRAM_ISREFERUNIT" val="0"/>
  <p:tag name="KSO_WM_UNIT_HIGHLIGHT" val="0"/>
  <p:tag name="KSO_WM_UNIT_ID" val="diagram2020032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LACING_PICTURE_MD4" val="0"/>
  <p:tag name="KSO_WM_UNIT_PRESET_TEXT" val="点击输入大标题"/>
  <p:tag name="KSO_WM_UNIT_SHOW_EDIT_AREA_INDICATION" val="1"/>
  <p:tag name="KSO_WM_UNIT_SM_LIMIT_TYPE" val="1"/>
  <p:tag name="KSO_WM_UNIT_TEXT_FILL_FORE_SCHEMECOLOR_INDEX" val="13"/>
  <p:tag name="KSO_WM_UNIT_TEXT_FILL_FORE_SCHEMECOLOR_INDEX_BRIGHTNESS" val="0.25"/>
  <p:tag name="KSO_WM_UNIT_TEXT_FILL_TYPE" val="1"/>
  <p:tag name="KSO_WM_UNIT_TYPE" val="a"/>
  <p:tag name="KSO_WM_UNIT_VALUE" val="3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0328"/>
  <p:tag name="KSO_WM_UNIT_BLOCK" val="0"/>
  <p:tag name="KSO_WM_UNIT_COMPATIBLE" val="0"/>
  <p:tag name="KSO_WM_UNIT_DIAGRAM_ISNUMVISUAL" val="0"/>
  <p:tag name="KSO_WM_UNIT_DIAGRAM_ISREFERUNIT" val="0"/>
  <p:tag name="KSO_WM_UNIT_HIGHLIGHT" val="0"/>
  <p:tag name="KSO_WM_UNIT_ID" val="diagram20200328_1*i*2"/>
  <p:tag name="KSO_WM_UNIT_INDEX" val="2"/>
  <p:tag name="KSO_WM_UNIT_LAYERLEVEL" val="1"/>
  <p:tag name="KSO_WM_UNIT_PLACING_PICTURE_MD4" val="0"/>
  <p:tag name="KSO_WM_UNIT_SM_LIMIT_TYPE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q_i"/>
</p:tagLst>
</file>

<file path=ppt/tags/tag27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5555_5*q_h_i*1_5_1"/>
  <p:tag name="KSO_WM_UNIT_INDEX" val="1_5_1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SHADOW_SCHEMECOLOR_INDEX" val="13"/>
  <p:tag name="KSO_WM_UNIT_SHADOW_SCHEMECOLOR_INDEX_BRIGHTNESS" val="0.5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280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5555_5*q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SHADOW_SCHEMECOLOR_INDEX" val="13"/>
  <p:tag name="KSO_WM_UNIT_SHADOW_SCHEMECOLOR_INDEX_BRIGHTNESS" val="0.5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28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5555_5*q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SHADOW_SCHEMECOLOR_INDEX" val="13"/>
  <p:tag name="KSO_WM_UNIT_SHADOW_SCHEMECOLOR_INDEX_BRIGHTNESS" val="0.5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28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5555_5*q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SHADOW_SCHEMECOLOR_INDEX" val="13"/>
  <p:tag name="KSO_WM_UNIT_SHADOW_SCHEMECOLOR_INDEX_BRIGHTNESS" val="0.5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28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5555_5*q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13"/>
  <p:tag name="KSO_WM_UNIT_SHADOW_SCHEMECOLOR_INDEX_BRIGHTNESS" val="0.5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28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5555_5*q_h_i*1_6_1"/>
  <p:tag name="KSO_WM_UNIT_INDEX" val="1_6_1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SHADOW_SCHEMECOLOR_INDEX" val="13"/>
  <p:tag name="KSO_WM_UNIT_SHADOW_SCHEMECOLOR_INDEX_BRIGHTNESS" val="0.5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28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f*1_2_1"/>
  <p:tag name="KSO_WM_UNIT_INDEX" val="1_2_1"/>
  <p:tag name="KSO_WM_UNIT_LAYERLEVEL" val="1_1_1"/>
  <p:tag name="KSO_WM_UNIT_NOCLEAR" val="0"/>
  <p:tag name="KSO_WM_UNIT_PRESET_TEXT" val="单击此处添加您的文本"/>
  <p:tag name="KSO_WM_UNIT_SUBTYPE" val="a"/>
  <p:tag name="KSO_WM_UNIT_TEXT_FILL_FORE_SCHEMECOLOR_INDEX" val="6"/>
  <p:tag name="KSO_WM_UNIT_TEXT_FILL_FORE_SCHEMECOLOR_INDEX_BRIGHTNESS" val="0"/>
  <p:tag name="KSO_WM_UNIT_TEXT_FILL_TYPE" val="1"/>
  <p:tag name="KSO_WM_UNIT_TYPE" val="q_h_f"/>
</p:tagLst>
</file>

<file path=ppt/tags/tag28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i*1_2_1"/>
  <p:tag name="KSO_WM_UNIT_INDEX" val="1_2_1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q_h_i"/>
</p:tagLst>
</file>

<file path=ppt/tags/tag287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f*1_1_1"/>
  <p:tag name="KSO_WM_UNIT_INDEX" val="1_1_1"/>
  <p:tag name="KSO_WM_UNIT_LAYERLEVEL" val="1_1_1"/>
  <p:tag name="KSO_WM_UNIT_NOCLEAR" val="0"/>
  <p:tag name="KSO_WM_UNIT_PRESET_TEXT" val="单击此处添加您的文本"/>
  <p:tag name="KSO_WM_UNIT_SUBTYPE" val="a"/>
  <p:tag name="KSO_WM_UNIT_TEXT_FILL_FORE_SCHEMECOLOR_INDEX" val="5"/>
  <p:tag name="KSO_WM_UNIT_TEXT_FILL_FORE_SCHEMECOLOR_INDEX_BRIGHTNESS" val="0"/>
  <p:tag name="KSO_WM_UNIT_TEXT_FILL_TYPE" val="1"/>
  <p:tag name="KSO_WM_UNIT_TYPE" val="q_h_f"/>
</p:tagLst>
</file>

<file path=ppt/tags/tag28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q_h_i"/>
</p:tagLst>
</file>

<file path=ppt/tags/tag28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f*1_3_1"/>
  <p:tag name="KSO_WM_UNIT_INDEX" val="1_3_1"/>
  <p:tag name="KSO_WM_UNIT_LAYERLEVEL" val="1_1_1"/>
  <p:tag name="KSO_WM_UNIT_NOCLEAR" val="0"/>
  <p:tag name="KSO_WM_UNIT_PRESET_TEXT" val="单击此处添加您的文本"/>
  <p:tag name="KSO_WM_UNIT_SUBTYPE" val="a"/>
  <p:tag name="KSO_WM_UNIT_TEXT_FILL_FORE_SCHEMECOLOR_INDEX" val="7"/>
  <p:tag name="KSO_WM_UNIT_TEXT_FILL_FORE_SCHEMECOLOR_INDEX_BRIGHTNESS" val="0"/>
  <p:tag name="KSO_WM_UNIT_TEXT_FILL_TYPE" val="1"/>
  <p:tag name="KSO_WM_UNIT_TYPE" val="q_h_f"/>
</p:tagLst>
</file>

<file path=ppt/tags/tag290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i*1_3_1"/>
  <p:tag name="KSO_WM_UNIT_INDEX" val="1_3_1"/>
  <p:tag name="KSO_WM_UNIT_LAYERLEVEL" val="1_1_1"/>
  <p:tag name="KSO_WM_UNIT_SUBTYPE" val="d"/>
  <p:tag name="KSO_WM_UNIT_TEXT_FILL_FORE_SCHEMECOLOR_INDEX" val="7"/>
  <p:tag name="KSO_WM_UNIT_TEXT_FILL_FORE_SCHEMECOLOR_INDEX_BRIGHTNESS" val="0"/>
  <p:tag name="KSO_WM_UNIT_TEXT_FILL_TYPE" val="1"/>
  <p:tag name="KSO_WM_UNIT_TYPE" val="q_h_i"/>
</p:tagLst>
</file>

<file path=ppt/tags/tag29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f*1_4_1"/>
  <p:tag name="KSO_WM_UNIT_INDEX" val="1_4_1"/>
  <p:tag name="KSO_WM_UNIT_LAYERLEVEL" val="1_1_1"/>
  <p:tag name="KSO_WM_UNIT_NOCLEAR" val="0"/>
  <p:tag name="KSO_WM_UNIT_PRESET_TEXT" val="单击此处添加您的文本"/>
  <p:tag name="KSO_WM_UNIT_SUBTYPE" val="a"/>
  <p:tag name="KSO_WM_UNIT_TEXT_FILL_FORE_SCHEMECOLOR_INDEX" val="8"/>
  <p:tag name="KSO_WM_UNIT_TEXT_FILL_FORE_SCHEMECOLOR_INDEX_BRIGHTNESS" val="0"/>
  <p:tag name="KSO_WM_UNIT_TEXT_FILL_TYPE" val="1"/>
  <p:tag name="KSO_WM_UNIT_TYPE" val="q_h_f"/>
</p:tagLst>
</file>

<file path=ppt/tags/tag29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i*1_4_1"/>
  <p:tag name="KSO_WM_UNIT_INDEX" val="1_4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q_h_i"/>
</p:tagLst>
</file>

<file path=ppt/tags/tag29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f*1_5_1"/>
  <p:tag name="KSO_WM_UNIT_INDEX" val="1_5_1"/>
  <p:tag name="KSO_WM_UNIT_LAYERLEVEL" val="1_1_1"/>
  <p:tag name="KSO_WM_UNIT_NOCLEAR" val="0"/>
  <p:tag name="KSO_WM_UNIT_PRESET_TEXT" val="单击此处添加您的文本"/>
  <p:tag name="KSO_WM_UNIT_SUBTYPE" val="a"/>
  <p:tag name="KSO_WM_UNIT_TEXT_FILL_FORE_SCHEMECOLOR_INDEX" val="9"/>
  <p:tag name="KSO_WM_UNIT_TEXT_FILL_FORE_SCHEMECOLOR_INDEX_BRIGHTNESS" val="0"/>
  <p:tag name="KSO_WM_UNIT_TEXT_FILL_TYPE" val="1"/>
  <p:tag name="KSO_WM_UNIT_TYPE" val="q_h_f"/>
</p:tagLst>
</file>

<file path=ppt/tags/tag29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i*1_5_1"/>
  <p:tag name="KSO_WM_UNIT_INDEX" val="1_5_1"/>
  <p:tag name="KSO_WM_UNIT_LAYERLEVEL" val="1_1_1"/>
  <p:tag name="KSO_WM_UNIT_SUBTYPE" val="d"/>
  <p:tag name="KSO_WM_UNIT_TEXT_FILL_FORE_SCHEMECOLOR_INDEX" val="9"/>
  <p:tag name="KSO_WM_UNIT_TEXT_FILL_FORE_SCHEMECOLOR_INDEX_BRIGHTNESS" val="0"/>
  <p:tag name="KSO_WM_UNIT_TEXT_FILL_TYPE" val="1"/>
  <p:tag name="KSO_WM_UNIT_TYPE" val="q_h_i"/>
</p:tagLst>
</file>

<file path=ppt/tags/tag29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f*1_6_1"/>
  <p:tag name="KSO_WM_UNIT_INDEX" val="1_6_1"/>
  <p:tag name="KSO_WM_UNIT_LAYERLEVEL" val="1_1_1"/>
  <p:tag name="KSO_WM_UNIT_NOCLEAR" val="0"/>
  <p:tag name="KSO_WM_UNIT_PRESET_TEXT" val="单击此处添加您的文本"/>
  <p:tag name="KSO_WM_UNIT_SUBTYPE" val="a"/>
  <p:tag name="KSO_WM_UNIT_TEXT_FILL_FORE_SCHEMECOLOR_INDEX" val="10"/>
  <p:tag name="KSO_WM_UNIT_TEXT_FILL_FORE_SCHEMECOLOR_INDEX_BRIGHTNESS" val="0"/>
  <p:tag name="KSO_WM_UNIT_TEXT_FILL_TYPE" val="1"/>
  <p:tag name="KSO_WM_UNIT_TYPE" val="q_h_f"/>
</p:tagLst>
</file>

<file path=ppt/tags/tag29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5"/>
  <p:tag name="KSO_WM_UNIT_COMPATIBLE" val="0"/>
  <p:tag name="KSO_WM_UNIT_DIAGRAM_ISNUMVISUAL" val="0"/>
  <p:tag name="KSO_WM_UNIT_DIAGRAM_ISREFERUNIT" val="0"/>
  <p:tag name="KSO_WM_UNIT_HIGHLIGHT" val="0"/>
  <p:tag name="KSO_WM_UNIT_ID" val="diagram20205555_5*q_h_i*1_6_1"/>
  <p:tag name="KSO_WM_UNIT_INDEX" val="1_6_1"/>
  <p:tag name="KSO_WM_UNIT_LAYERLEVEL" val="1_1_1"/>
  <p:tag name="KSO_WM_UNIT_SUBTYPE" val="d"/>
  <p:tag name="KSO_WM_UNIT_TEXT_FILL_FORE_SCHEMECOLOR_INDEX" val="10"/>
  <p:tag name="KSO_WM_UNIT_TEXT_FILL_FORE_SCHEMECOLOR_INDEX_BRIGHTNESS" val="0"/>
  <p:tag name="KSO_WM_UNIT_TEXT_FILL_TYPE" val="1"/>
  <p:tag name="KSO_WM_UNIT_TYPE" val="q_h_i"/>
</p:tagLst>
</file>

<file path=ppt/tags/tag297.xml><?xml version="1.0" encoding="utf-8"?>
<p:tagLst xmlns:p="http://schemas.openxmlformats.org/presentationml/2006/main">
  <p:tag name="KSO_WM_BEAUTIFY_FLAG" val="#wm#"/>
  <p:tag name="KSO_WM_SLIDE_BACKGROUND" val="[&quot;general&quot;,&quot;frame&quot;,&quot;leftRight&quot;]"/>
  <p:tag name="KSO_WM_SLIDE_BACKGROUND_TYPE" val="leftRight"/>
  <p:tag name="KSO_WM_SLIDE_BK_DARK_LIGHT" val="2"/>
  <p:tag name="KSO_WM_SLIDE_CAN_ADD_NAVIGATION" val="1"/>
  <p:tag name="KSO_WM_SLIDE_ID" val="diagram2020032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5-23T17:29:26&quot;,&quot;margin&quot;:{&quot;bottom&quot;:1.690000057220459,&quot;left&quot;:1.2699999809265137,&quot;right&quot;:1.2699999809265137,&quot;top&quot;:1.690000057220459},&quot;maxSize&quot;:{&quot;size1&quot;:64},&quot;minSize&quot;:{&quot;size1&quot;:38.399999999999999},&quot;normalSize&quot;:{&quot;size1&quot;:50.100000000000001},&quot;subLayout&quot;:[{&quot;backgroundInfo&quot;:[{&quot;bottom&quot;:0,&quot;bottomAbs&quot;:false,&quot;left&quot;:0,&quot;leftAbs&quot;:false,&quot;right&quot;:0.33660468500000001,&quot;rightAbs&quot;:false,&quot;top&quot;:0,&quot;topAbs&quot;:false,&quot;type&quot;:&quot;leftRight&quot;}],&quot;horizontalAlign&quot;:2,&quot;id&quot;:&quot;2021-05-23T17:29:26&quot;,&quot;margin&quot;:{&quot;bottom&quot;:1.690000057220459,&quot;left&quot;:1.2699999809265137,&quot;right&quot;:0.026000002399086952,&quot;top&quot;:1.690000057220459},&quot;type&quot;:0,&quot;verticalAlign&quot;:1},{&quot;id&quot;:&quot;2021-05-23T17:29:26&quot;,&quot;margin&quot;:{&quot;bottom&quot;:5.2800002098083496,&quot;left&quot;:2.1700000762939453,&quot;right&quot;:3.4300000667572021,&quot;top&quot;:5.2800002098083496},&quot;type&quot;:0}],&quot;type&quot;:0}"/>
  <p:tag name="KSO_WM_SLIDE_POSITION" val="36*47"/>
  <p:tag name="KSO_WM_SLIDE_RATIO" val="1.777778"/>
  <p:tag name="KSO_WM_SLIDE_SIZE" val="888*444"/>
  <p:tag name="KSO_WM_SLIDE_SUBTYPE" val="picTxt"/>
  <p:tag name="KSO_WM_SLIDE_TYPE" val="text"/>
  <p:tag name="KSO_WM_TAG_VERSION" val="1.0"/>
  <p:tag name="KSO_WM_TEMPLATE_CATEGORY" val="diagram"/>
  <p:tag name="KSO_WM_TEMPLATE_COLOR_TYPE" val="1"/>
  <p:tag name="KSO_WM_TEMPLATE_INDEX" val="20200328"/>
  <p:tag name="KSO_WM_TEMPLATE_MASTER_TYPE" val="0"/>
  <p:tag name="KSO_WM_TEMPLATE_SUBCATEGORY" val="11"/>
  <p:tag name="KSO_WM_UNIT_SHOW_EDIT_AREA_INDICATION" val="1"/>
</p:tagLst>
</file>

<file path=ppt/tags/tag298.xml><?xml version="1.0" encoding="utf-8"?>
<p:tagLst xmlns:p="http://schemas.openxmlformats.org/presentationml/2006/main">
  <p:tag name="KSO_WM_SLIDE_BACKGROUND_TYPE" val="frame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00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01.xml><?xml version="1.0" encoding="utf-8"?>
<p:tagLst xmlns:p="http://schemas.openxmlformats.org/presentationml/2006/main">
  <p:tag name="KSO_WM_SLIDE_BACKGROUND_TYPE" val="frame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03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04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CHIP_GROUPID" val="5e71e94347edf80c4a5df17c"/>
  <p:tag name="KSO_WM_CHIP_XID" val="5e71e94347edf80c4a5df17d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edb3d9dfb82345f9b3bdba4da0e23cb8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0},&quot;ReferentInfo&quot;:{&quot;Id&quot;:&quot;1f8855e5b1094a71a6935fc8d8390bf8&quot;,&quot;X&quot;:{&quot;Pos&quot;:2},&quot;Y&quot;:{&quot;Pos&quot;:0}},&quot;whChangeMode&quot;:0}"/>
  <p:tag name="KSO_WM_UNIT_DIAGRAM_ISNUMVISUAL" val="0"/>
  <p:tag name="KSO_WM_UNIT_DIAGRAM_ISREFERUNIT" val="0"/>
  <p:tag name="KSO_WM_UNIT_HIGHLIGHT" val="0"/>
  <p:tag name="KSO_WM_UNIT_ID" val="diagram20207590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10"/>
</p:tagLst>
</file>

<file path=ppt/tags/tag306.xml><?xml version="1.0" encoding="utf-8"?>
<p:tagLst xmlns:p="http://schemas.openxmlformats.org/presentationml/2006/main">
  <p:tag name="KSO_WM_ASSEMBLE_CHIP_INDEX" val="0540ec2b1caa413e94efb698724799df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a14b96f65a044e988192e664011f09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307.xml><?xml version="1.0" encoding="utf-8"?>
<p:tagLst xmlns:p="http://schemas.openxmlformats.org/presentationml/2006/main">
  <p:tag name="KSO_WM_ASSEMBLE_CHIP_INDEX" val="c12fcfd9a18e4628b961eaa38d35da7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70d71383acfa4d97994e336204bd94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59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</p:tagLst>
</file>

<file path=ppt/tags/tag308.xml><?xml version="1.0" encoding="utf-8"?>
<p:tagLst xmlns:p="http://schemas.openxmlformats.org/presentationml/2006/main">
  <p:tag name="KSO_WM_ASSEMBLE_CHIP_INDEX" val="a5999a3577184cd490667effb9a7f6d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COMPATIBLE" val="1"/>
  <p:tag name="KSO_WM_UNIT_DEC_AREA_ID" val="1f8855e5b1094a71a6935fc8d8390bf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590_1*d*1"/>
  <p:tag name="KSO_WM_UNIT_INDEX" val="1"/>
  <p:tag name="KSO_WM_UNIT_LAYERLEVEL" val="1"/>
  <p:tag name="KSO_WM_UNIT_PLACING_PICTURE" val="a5999a3577184cd490667effb9a7f6d4"/>
  <p:tag name="KSO_WM_UNIT_SM_LIMIT_TYPE" val="2"/>
  <p:tag name="KSO_WM_UNIT_SUPPORT_UNIT_TYPE" val="[&quot;d&quot;,&quot;θ&quot;]"/>
  <p:tag name="KSO_WM_UNIT_TYPE" val="d"/>
  <p:tag name="KSO_WM_UNIT_VALUE" val="1481*1438"/>
</p:tagLst>
</file>

<file path=ppt/tags/tag309.xml><?xml version="1.0" encoding="utf-8"?>
<p:tagLst xmlns:p="http://schemas.openxmlformats.org/presentationml/2006/main">
  <p:tag name="KSO_WM_BEAUTIFY_FLAG" val="#wm#"/>
  <p:tag name="KSO_WM_CHIP_FILLPROP" val="[[{&quot;fill_id&quot;:&quot;6aa9d056f12f4650b878f62fc9959662&quot;,&quot;fill_align&quot;:&quot;lb&quot;,&quot;text_align&quot;:&quot;lb&quot;,&quot;text_direction&quot;:&quot;horizontal&quot;,&quot;chip_types&quot;:[&quot;header&quot;]},{&quot;fill_id&quot;:&quot;e82a4608aea64580aaf26f6e1f31bf91&quot;,&quot;fill_align&quot;:&quot;lt&quot;,&quot;text_align&quot;:&quot;lt&quot;,&quot;text_direction&quot;:&quot;horizontal&quot;,&quot;chip_types&quot;:[&quot;text&quot;]},{&quot;fill_id&quot;:&quot;71541026f7c64921bc82fd1971f82436&quot;,&quot;fill_align&quot;:&quot;cm&quot;,&quot;text_align&quot;:&quot;lm&quot;,&quot;text_direction&quot;:&quot;horizontal&quot;,&quot;chip_types&quot;:[&quot;picture&quot;,&quot;video&quot;]}]]"/>
  <p:tag name="KSO_WM_CHIP_GROUPID" val="5e71e94347edf80c4a5df17c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71e94347edf80c4a5df17d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07590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4:55:44&quot;,&quot;maxSize&quot;:{&quot;size1&quot;:42.5},&quot;minSize&quot;:{&quot;size1&quot;:40},&quot;normalSize&quot;:{&quot;size1&quot;:40.78125},&quot;subLayout&quot;:[{&quot;id&quot;:&quot;2021-04-01T14:55:44&quot;,&quot;maxSize&quot;:{&quot;size1&quot;:42.200000000000003},&quot;minSize&quot;:{&quot;size1&quot;:31.100000000000001},&quot;normalSize&quot;:{&quot;size1&quot;:42.199814814814808},&quot;subLayout&quot;:[{&quot;id&quot;:&quot;2021-04-01T14:55:44&quot;,&quot;margin&quot;:{&quot;bottom&quot;:0,&quot;left&quot;:2.5399999618530273,&quot;right&quot;:0,&quot;top&quot;:4.2329998016357422},&quot;type&quot;:0},{&quot;id&quot;:&quot;2021-04-01T14:55:44&quot;,&quot;margin&quot;:{&quot;bottom&quot;:4.2329998016357422,&quot;left&quot;:2.5399999618530273,&quot;right&quot;:0,&quot;top&quot;:0.42300000786781311},&quot;type&quot;:0}],&quot;type&quot;:0},{&quot;id&quot;:&quot;2021-04-01T14:55:44&quot;,&quot;margin&quot;:{&quot;bottom&quot;:1.6929999589920044,&quot;left&quot;:1.6929999589920044,&quot;right&quot;:2.5399999618530273,&quot;top&quot;:2.5399999618530273},&quot;type&quot;:0}],&quot;type&quot;:0}"/>
  <p:tag name="KSO_WM_SLIDE_POSITION" val="72*48"/>
  <p:tag name="KSO_WM_SLIDE_RATIO" val="1.777778"/>
  <p:tag name="KSO_WM_SLIDE_SIZE" val="816*444"/>
  <p:tag name="KSO_WM_SLIDE_SUBTYPE" val="picTxt"/>
  <p:tag name="KSO_WM_SLIDE_SUPPORT_FEATURE_TYPE" val="0"/>
  <p:tag name="KSO_WM_SLIDE_TYPE" val="text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COLOR_TYPE" val="1"/>
  <p:tag name="KSO_WM_TEMPLATE_INDEX" val="20207590"/>
  <p:tag name="KSO_WM_TEMPLATE_MASTER_TYPE" val="0"/>
  <p:tag name="KSO_WM_TEMPLATE_SUBCATEGORY" val="2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1"/>
  <p:tag name="KSO_WM_UNIT_DIAGRAM_ISNUMVISUAL" val="0"/>
  <p:tag name="KSO_WM_UNIT_DIAGRAM_ISREFERUNIT" val="0"/>
  <p:tag name="KSO_WM_UNIT_HIGHLIGHT" val="0"/>
  <p:tag name="KSO_WM_UNIT_ID" val="custom20204397_7*e*1"/>
  <p:tag name="KSO_WM_UNIT_INDEX" val="1"/>
  <p:tag name="KSO_WM_UNIT_LAYERLEVEL" val="1"/>
  <p:tag name="KSO_WM_UNIT_NOCLEAR" val="0"/>
  <p:tag name="KSO_WM_UNIT_PRESET_TEXT" val="Part 01"/>
  <p:tag name="KSO_WM_UNIT_TEXT_FILL_FORE_SCHEMECOLOR_INDEX" val="13"/>
  <p:tag name="KSO_WM_UNIT_TEXT_FILL_FORE_SCHEMECOLOR_INDEX_BRIGHTNESS" val="0.15"/>
  <p:tag name="KSO_WM_UNIT_TEXT_FILL_TYPE" val="1"/>
  <p:tag name="KSO_WM_UNIT_TYPE" val="e"/>
  <p:tag name="KSO_WM_UNIT_VALUE" val="8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397_7*i*1"/>
  <p:tag name="KSO_WM_UNIT_INDEX" val="1"/>
  <p:tag name="KSO_WM_UNIT_LAYERLEVEL" val="1"/>
  <p:tag name="KSO_WM_UNIT_TYPE" val="i"/>
  <p:tag name="MH" val="20161022204303"/>
  <p:tag name="MH_LIBRARY" val="GRAPHIC"/>
  <p:tag name="MH_ORDER" val="Rectangle 12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313.xml><?xml version="1.0" encoding="utf-8"?>
<p:tagLst xmlns:p="http://schemas.openxmlformats.org/presentationml/2006/main">
  <p:tag name="KSO_WM_BEAUTIFY_FLAG" val="#wm#"/>
  <p:tag name="KSO_WM_SLIDE_ID" val="custom2020439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397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SLIDE_BACKGROUND_TYPE" val="frame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16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17.xml><?xml version="1.0" encoding="utf-8"?>
<p:tagLst xmlns:p="http://schemas.openxmlformats.org/presentationml/2006/main">
  <p:tag name="KSO_WM_SLIDE_BACKGROUND_TYPE" val="frame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20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CHIP_GROUPID" val="5e71e94347edf80c4a5df17c"/>
  <p:tag name="KSO_WM_CHIP_XID" val="5e71e94347edf80c4a5df17d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edb3d9dfb82345f9b3bdba4da0e23cb8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0},&quot;ReferentInfo&quot;:{&quot;Id&quot;:&quot;1f8855e5b1094a71a6935fc8d8390bf8&quot;,&quot;X&quot;:{&quot;Pos&quot;:2},&quot;Y&quot;:{&quot;Pos&quot;:0}},&quot;whChangeMode&quot;:0}"/>
  <p:tag name="KSO_WM_UNIT_DIAGRAM_ISNUMVISUAL" val="0"/>
  <p:tag name="KSO_WM_UNIT_DIAGRAM_ISREFERUNIT" val="0"/>
  <p:tag name="KSO_WM_UNIT_HIGHLIGHT" val="0"/>
  <p:tag name="KSO_WM_UNIT_ID" val="diagram20207590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10"/>
</p:tagLst>
</file>

<file path=ppt/tags/tag322.xml><?xml version="1.0" encoding="utf-8"?>
<p:tagLst xmlns:p="http://schemas.openxmlformats.org/presentationml/2006/main">
  <p:tag name="KSO_WM_ASSEMBLE_CHIP_INDEX" val="0540ec2b1caa413e94efb698724799df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a14b96f65a044e988192e664011f09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323.xml><?xml version="1.0" encoding="utf-8"?>
<p:tagLst xmlns:p="http://schemas.openxmlformats.org/presentationml/2006/main">
  <p:tag name="KSO_WM_ASSEMBLE_CHIP_INDEX" val="c12fcfd9a18e4628b961eaa38d35da7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70d71383acfa4d97994e336204bd94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59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</p:tagLst>
</file>

<file path=ppt/tags/tag324.xml><?xml version="1.0" encoding="utf-8"?>
<p:tagLst xmlns:p="http://schemas.openxmlformats.org/presentationml/2006/main">
  <p:tag name="KSO_WM_ASSEMBLE_CHIP_INDEX" val="a5999a3577184cd490667effb9a7f6d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COMPATIBLE" val="1"/>
  <p:tag name="KSO_WM_UNIT_DEC_AREA_ID" val="1f8855e5b1094a71a6935fc8d8390bf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590_1*d*1"/>
  <p:tag name="KSO_WM_UNIT_INDEX" val="1"/>
  <p:tag name="KSO_WM_UNIT_LAYERLEVEL" val="1"/>
  <p:tag name="KSO_WM_UNIT_PLACING_PICTURE" val="a5999a3577184cd490667effb9a7f6d4"/>
  <p:tag name="KSO_WM_UNIT_SM_LIMIT_TYPE" val="2"/>
  <p:tag name="KSO_WM_UNIT_SUPPORT_UNIT_TYPE" val="[&quot;d&quot;,&quot;θ&quot;]"/>
  <p:tag name="KSO_WM_UNIT_TYPE" val="d"/>
  <p:tag name="KSO_WM_UNIT_VALUE" val="1481*1438"/>
</p:tagLst>
</file>

<file path=ppt/tags/tag325.xml><?xml version="1.0" encoding="utf-8"?>
<p:tagLst xmlns:p="http://schemas.openxmlformats.org/presentationml/2006/main">
  <p:tag name="KSO_WM_BEAUTIFY_FLAG" val="#wm#"/>
  <p:tag name="KSO_WM_CHIP_FILLPROP" val="[[{&quot;fill_id&quot;:&quot;6aa9d056f12f4650b878f62fc9959662&quot;,&quot;fill_align&quot;:&quot;lb&quot;,&quot;text_align&quot;:&quot;lb&quot;,&quot;text_direction&quot;:&quot;horizontal&quot;,&quot;chip_types&quot;:[&quot;header&quot;]},{&quot;fill_id&quot;:&quot;e82a4608aea64580aaf26f6e1f31bf91&quot;,&quot;fill_align&quot;:&quot;lt&quot;,&quot;text_align&quot;:&quot;lt&quot;,&quot;text_direction&quot;:&quot;horizontal&quot;,&quot;chip_types&quot;:[&quot;text&quot;]},{&quot;fill_id&quot;:&quot;71541026f7c64921bc82fd1971f82436&quot;,&quot;fill_align&quot;:&quot;cm&quot;,&quot;text_align&quot;:&quot;lm&quot;,&quot;text_direction&quot;:&quot;horizontal&quot;,&quot;chip_types&quot;:[&quot;picture&quot;,&quot;video&quot;]}]]"/>
  <p:tag name="KSO_WM_CHIP_GROUPID" val="5e71e94347edf80c4a5df17c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71e94347edf80c4a5df17d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07590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4:55:44&quot;,&quot;maxSize&quot;:{&quot;size1&quot;:42.5},&quot;minSize&quot;:{&quot;size1&quot;:40},&quot;normalSize&quot;:{&quot;size1&quot;:40},&quot;subLayout&quot;:[{&quot;id&quot;:&quot;2021-04-01T14:55:44&quot;,&quot;maxSize&quot;:{&quot;size1&quot;:42.200000000000003},&quot;minSize&quot;:{&quot;size1&quot;:31.100000000000001},&quot;normalSize&quot;:{&quot;size1&quot;:42.199814814814808},&quot;subLayout&quot;:[{&quot;id&quot;:&quot;2021-04-01T14:55:44&quot;,&quot;margin&quot;:{&quot;bottom&quot;:0,&quot;left&quot;:2.5399999618530273,&quot;right&quot;:0,&quot;top&quot;:4.2329998016357422},&quot;type&quot;:0},{&quot;id&quot;:&quot;2021-04-01T14:55:44&quot;,&quot;margin&quot;:{&quot;bottom&quot;:4.2329998016357422,&quot;left&quot;:2.5399999618530273,&quot;right&quot;:0,&quot;top&quot;:0.42300000786781311},&quot;type&quot;:0}],&quot;type&quot;:0},{&quot;id&quot;:&quot;2021-04-01T14:55:44&quot;,&quot;margin&quot;:{&quot;bottom&quot;:1.6929999589920044,&quot;left&quot;:1.6929999589920044,&quot;right&quot;:2.5399999618530273,&quot;top&quot;:2.5399999618530273},&quot;type&quot;:0}],&quot;type&quot;:0}"/>
  <p:tag name="KSO_WM_SLIDE_POSITION" val="72*48"/>
  <p:tag name="KSO_WM_SLIDE_RATIO" val="1.777778"/>
  <p:tag name="KSO_WM_SLIDE_SIZE" val="816*444"/>
  <p:tag name="KSO_WM_SLIDE_SUBTYPE" val="picTxt"/>
  <p:tag name="KSO_WM_SLIDE_SUPPORT_FEATURE_TYPE" val="0"/>
  <p:tag name="KSO_WM_SLIDE_TYPE" val="text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COLOR_TYPE" val="1"/>
  <p:tag name="KSO_WM_TEMPLATE_INDEX" val="20207590"/>
  <p:tag name="KSO_WM_TEMPLATE_MASTER_TYPE" val="0"/>
  <p:tag name="KSO_WM_TEMPLATE_SUBCATEGORY" val="2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1"/>
  <p:tag name="KSO_WM_UNIT_DIAGRAM_ISNUMVISUAL" val="0"/>
  <p:tag name="KSO_WM_UNIT_DIAGRAM_ISREFERUNIT" val="0"/>
  <p:tag name="KSO_WM_UNIT_HIGHLIGHT" val="0"/>
  <p:tag name="KSO_WM_UNIT_ID" val="custom20204397_7*e*1"/>
  <p:tag name="KSO_WM_UNIT_INDEX" val="1"/>
  <p:tag name="KSO_WM_UNIT_LAYERLEVEL" val="1"/>
  <p:tag name="KSO_WM_UNIT_NOCLEAR" val="0"/>
  <p:tag name="KSO_WM_UNIT_PRESET_TEXT" val="Part 01"/>
  <p:tag name="KSO_WM_UNIT_TEXT_FILL_FORE_SCHEMECOLOR_INDEX" val="13"/>
  <p:tag name="KSO_WM_UNIT_TEXT_FILL_FORE_SCHEMECOLOR_INDEX_BRIGHTNESS" val="0.15"/>
  <p:tag name="KSO_WM_UNIT_TEXT_FILL_TYPE" val="1"/>
  <p:tag name="KSO_WM_UNIT_TYPE" val="e"/>
  <p:tag name="KSO_WM_UNIT_VALUE" val="8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397_7*i*1"/>
  <p:tag name="KSO_WM_UNIT_INDEX" val="1"/>
  <p:tag name="KSO_WM_UNIT_LAYERLEVEL" val="1"/>
  <p:tag name="KSO_WM_UNIT_TYPE" val="i"/>
  <p:tag name="MH" val="20161022204303"/>
  <p:tag name="MH_LIBRARY" val="GRAPHIC"/>
  <p:tag name="MH_ORDER" val="Rectangle 12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SLIDE_ID" val="custom2020439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397"/>
  <p:tag name="KSO_WM_TEMPLATE_MASTER_TYPE" val="1"/>
  <p:tag name="KSO_WM_TEMPLATE_SUBCATEGORY" val="0"/>
</p:tagLst>
</file>

<file path=ppt/tags/tag330.xml><?xml version="1.0" encoding="utf-8"?>
<p:tagLst xmlns:p="http://schemas.openxmlformats.org/presentationml/2006/main">
  <p:tag name="KSO_WM_SLIDE_BACKGROUND_TYPE" val="general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3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33.xml><?xml version="1.0" encoding="utf-8"?>
<p:tagLst xmlns:p="http://schemas.openxmlformats.org/presentationml/2006/main">
  <p:tag name="KSO_WM_SLIDE_BACKGROUND_TYPE" val="general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2_1"/>
  <p:tag name="KSO_WM_UNIT_INDEX" val="1_2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37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2_2"/>
  <p:tag name="KSO_WM_UNIT_INDEX" val="1_2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38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39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3_2"/>
  <p:tag name="KSO_WM_UNIT_INDEX" val="1_3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0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4_1"/>
  <p:tag name="KSO_WM_UNIT_INDEX" val="1_4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1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4_2"/>
  <p:tag name="KSO_WM_UNIT_INDEX" val="1_4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2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5_1"/>
  <p:tag name="KSO_WM_UNIT_INDEX" val="1_5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3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5_2"/>
  <p:tag name="KSO_WM_UNIT_INDEX" val="1_5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4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6_1"/>
  <p:tag name="KSO_WM_UNIT_INDEX" val="1_6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5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6_2"/>
  <p:tag name="KSO_WM_UNIT_INDEX" val="1_6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6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69836_2*o_h_i*1_1_1"/>
  <p:tag name="KSO_WM_UNIT_INDEX" val="1_1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7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1_3"/>
  <p:tag name="KSO_WM_UNIT_INDEX" val="1_1_3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o_h_i"/>
</p:tagLst>
</file>

<file path=ppt/tags/tag348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1_1"/>
  <p:tag name="KSO_WM_UNIT_INDEX" val="1_1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349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1_2"/>
  <p:tag name="KSO_WM_UNIT_INDEX" val="1_1_2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350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6_3"/>
  <p:tag name="KSO_WM_UNIT_INDEX" val="1_6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351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5_1"/>
  <p:tag name="KSO_WM_UNIT_INDEX" val="1_5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352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3_3"/>
  <p:tag name="KSO_WM_UNIT_INDEX" val="1_3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353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4_1"/>
  <p:tag name="KSO_WM_UNIT_INDEX" val="1_4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354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3_1"/>
  <p:tag name="KSO_WM_UNIT_INDEX" val="1_3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355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6_1"/>
  <p:tag name="KSO_WM_UNIT_INDEX" val="1_6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356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2_3"/>
  <p:tag name="KSO_WM_UNIT_INDEX" val="1_2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357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f*1_2_1"/>
  <p:tag name="KSO_WM_UNIT_INDEX" val="1_2_1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o_h_f"/>
  <p:tag name="KSO_WM_UNIT_VALUE" val="4"/>
</p:tagLst>
</file>

<file path=ppt/tags/tag358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4_3"/>
  <p:tag name="KSO_WM_UNIT_INDEX" val="1_4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359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o_h_i*1_5_3"/>
  <p:tag name="KSO_WM_UNIT_INDEX" val="1_5_3"/>
  <p:tag name="KSO_WM_UNIT_LAYERLEVEL" val="1_1_1"/>
  <p:tag name="KSO_WM_UNIT_TEXT_FILL_FORE_SCHEMECOLOR_INDEX" val="13"/>
  <p:tag name="KSO_WM_UNIT_TEXT_FILL_FORE_SCHEMECOLOR_INDEX_BRIGHTNESS" val="0.15"/>
  <p:tag name="KSO_WM_UNIT_TEXT_FILL_TYPE" val="1"/>
  <p:tag name="KSO_WM_UNIT_TYPE" val="o_h_i"/>
</p:tagLst>
</file>

<file path=ppt/tags/tag360.xml><?xml version="1.0" encoding="utf-8"?>
<p:tagLst xmlns:p="http://schemas.openxmlformats.org/presentationml/2006/main">
  <p:tag name="KSO_WM_BEAUTIFY_FLAG" val="#wm#"/>
  <p:tag name="KSO_WM_DIAGRAM_GROUP_CODE" val="o1-2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EXT_FILL_FORE_SCHEMECOLOR_INDEX" val="7"/>
  <p:tag name="KSO_WM_UNIT_TEXT_FILL_FORE_SCHEMECOLOR_INDEX_BRIGHTNESS" val="0"/>
  <p:tag name="KSO_WM_UNIT_TEXT_FILL_TYPE" val="1"/>
  <p:tag name="KSO_WM_UNIT_TYPE" val="a"/>
  <p:tag name="KSO_WM_UNIT_VALUE" val="18"/>
</p:tagLst>
</file>

<file path=ppt/tags/tag361.xml><?xml version="1.0" encoding="utf-8"?>
<p:tagLst xmlns:p="http://schemas.openxmlformats.org/presentationml/2006/main">
  <p:tag name="KSO_WM_BEAUTIFY_FLAG" val="#wm#"/>
  <p:tag name="KSO_WM_DIAGRAM_GROUP_CODE" val="o1-2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"/>
  <p:tag name="KSO_WM_UNIT_TEXT_FILL_FORE_SCHEMECOLOR_INDEX" val="7"/>
  <p:tag name="KSO_WM_UNIT_TEXT_FILL_FORE_SCHEMECOLOR_INDEX_BRIGHTNESS" val="0"/>
  <p:tag name="KSO_WM_UNIT_TEXT_FILL_TYPE" val="1"/>
  <p:tag name="KSO_WM_UNIT_TYPE" val="h_f"/>
  <p:tag name="KSO_WM_UNIT_VALUE" val="220"/>
</p:tagLst>
</file>

<file path=ppt/tags/tag362.xml><?xml version="1.0" encoding="utf-8"?>
<p:tagLst xmlns:p="http://schemas.openxmlformats.org/presentationml/2006/main">
  <p:tag name="KSO_WM_BEAUTIFY_FLAG" val="#wm#"/>
  <p:tag name="KSO_WM_DIAGRAM_GROUP_CODE" val="o1-2"/>
  <p:tag name="KSO_WM_TAG_VERSION" val="1.0"/>
  <p:tag name="KSO_WM_TEMPLATE_CATEGORY" val="diagram"/>
  <p:tag name="KSO_WM_TEMPLATE_INDEX" val="20169836"/>
  <p:tag name="KSO_WM_UNIT_COMPATIBLE" val="0"/>
  <p:tag name="KSO_WM_UNIT_DIAGRAM_ISNUMVISUAL" val="0"/>
  <p:tag name="KSO_WM_UNIT_DIAGRAM_ISREFERUNIT" val="0"/>
  <p:tag name="KSO_WM_UNIT_HIGHLIGHT" val="0"/>
  <p:tag name="KSO_WM_UNIT_ID" val="diagram20169836_2*h_a*1_1"/>
  <p:tag name="KSO_WM_UNIT_INDEX" val="1_1"/>
  <p:tag name="KSO_WM_UNIT_ISCONTENTSTITLE" val="0"/>
  <p:tag name="KSO_WM_UNIT_LAYERLEVEL" val="1_1"/>
  <p:tag name="KSO_WM_UNIT_NOCLEAR" val="0"/>
  <p:tag name="KSO_WM_UNIT_PRESET_TEXT" val="单击此处添加标题"/>
  <p:tag name="KSO_WM_UNIT_TEXT_FILL_FORE_SCHEMECOLOR_INDEX" val="7"/>
  <p:tag name="KSO_WM_UNIT_TEXT_FILL_FORE_SCHEMECOLOR_INDEX_BRIGHTNESS" val="0"/>
  <p:tag name="KSO_WM_UNIT_TEXT_FILL_TYPE" val="1"/>
  <p:tag name="KSO_WM_UNIT_TYPE" val="h_a"/>
  <p:tag name="KSO_WM_UNIT_VALUE" val="28"/>
</p:tagLst>
</file>

<file path=ppt/tags/tag363.xml><?xml version="1.0" encoding="utf-8"?>
<p:tagLst xmlns:p="http://schemas.openxmlformats.org/presentationml/2006/main">
  <p:tag name="KSO_WM_BEAUTIFY_FLAG" val="#wm#"/>
  <p:tag name="KSO_WM_DIAGRAM_GROUP_CODE" val="o1-1"/>
  <p:tag name="KSO_WM_SLIDE_BACKGROUND_TYPE" val="general"/>
  <p:tag name="KSO_WM_SLIDE_BK_DARK_LIGHT" val="2"/>
  <p:tag name="KSO_WM_SLIDE_DIAGTYPE" val="o"/>
  <p:tag name="KSO_WM_SLIDE_ID" val="diagram20169836_2"/>
  <p:tag name="KSO_WM_SLIDE_INDEX" val="2"/>
  <p:tag name="KSO_WM_SLIDE_ITEM_CNT" val="6"/>
  <p:tag name="KSO_WM_SLIDE_LAYOUT" val="a_h_o"/>
  <p:tag name="KSO_WM_SLIDE_LAYOUT_CNT" val="1_1_1"/>
  <p:tag name="KSO_WM_SLIDE_POSITION" val="121.967*105.531"/>
  <p:tag name="KSO_WM_SLIDE_SIZE" val="778.351*374.093"/>
  <p:tag name="KSO_WM_SLIDE_SUBTYPE" val="diag"/>
  <p:tag name="KSO_WM_SLIDE_TYPE" val="text"/>
  <p:tag name="KSO_WM_TAG_VERSION" val="1.0"/>
  <p:tag name="KSO_WM_TEMPLATE_CATEGORY" val="diagram"/>
  <p:tag name="KSO_WM_TEMPLATE_INDEX" val="20169836"/>
  <p:tag name="KSO_WM_TEMPLATE_SUBCATEGORY" val="0"/>
</p:tagLst>
</file>

<file path=ppt/tags/tag364.xml><?xml version="1.0" encoding="utf-8"?>
<p:tagLst xmlns:p="http://schemas.openxmlformats.org/presentationml/2006/main">
  <p:tag name="KSO_WM_SLIDE_BACKGROUND_TYPE" val="frame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67.xml><?xml version="1.0" encoding="utf-8"?>
<p:tagLst xmlns:p="http://schemas.openxmlformats.org/presentationml/2006/main">
  <p:tag name="KSO_WM_SLIDE_BACKGROUND_TYPE" val="frame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CHIP_GROUPID" val="5e71e94347edf80c4a5df17c"/>
  <p:tag name="KSO_WM_CHIP_XID" val="5e71e94347edf80c4a5df17d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edb3d9dfb82345f9b3bdba4da0e23cb8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0},&quot;ReferentInfo&quot;:{&quot;Id&quot;:&quot;1f8855e5b1094a71a6935fc8d8390bf8&quot;,&quot;X&quot;:{&quot;Pos&quot;:2},&quot;Y&quot;:{&quot;Pos&quot;:0}},&quot;whChangeMode&quot;:0}"/>
  <p:tag name="KSO_WM_UNIT_DIAGRAM_ISNUMVISUAL" val="0"/>
  <p:tag name="KSO_WM_UNIT_DIAGRAM_ISREFERUNIT" val="0"/>
  <p:tag name="KSO_WM_UNIT_HIGHLIGHT" val="0"/>
  <p:tag name="KSO_WM_UNIT_ID" val="diagram20207590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10"/>
</p:tagLst>
</file>

<file path=ppt/tags/tag372.xml><?xml version="1.0" encoding="utf-8"?>
<p:tagLst xmlns:p="http://schemas.openxmlformats.org/presentationml/2006/main">
  <p:tag name="KSO_WM_ASSEMBLE_CHIP_INDEX" val="0540ec2b1caa413e94efb698724799df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a14b96f65a044e988192e664011f09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373.xml><?xml version="1.0" encoding="utf-8"?>
<p:tagLst xmlns:p="http://schemas.openxmlformats.org/presentationml/2006/main">
  <p:tag name="KSO_WM_ASSEMBLE_CHIP_INDEX" val="c12fcfd9a18e4628b961eaa38d35da7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70d71383acfa4d97994e336204bd94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59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</p:tagLst>
</file>

<file path=ppt/tags/tag374.xml><?xml version="1.0" encoding="utf-8"?>
<p:tagLst xmlns:p="http://schemas.openxmlformats.org/presentationml/2006/main">
  <p:tag name="KSO_WM_ASSEMBLE_CHIP_INDEX" val="a5999a3577184cd490667effb9a7f6d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COMPATIBLE" val="1"/>
  <p:tag name="KSO_WM_UNIT_DEC_AREA_ID" val="1f8855e5b1094a71a6935fc8d8390bf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590_1*d*1"/>
  <p:tag name="KSO_WM_UNIT_INDEX" val="1"/>
  <p:tag name="KSO_WM_UNIT_LAYERLEVEL" val="1"/>
  <p:tag name="KSO_WM_UNIT_PLACING_PICTURE" val="a5999a3577184cd490667effb9a7f6d4"/>
  <p:tag name="KSO_WM_UNIT_SM_LIMIT_TYPE" val="2"/>
  <p:tag name="KSO_WM_UNIT_SUPPORT_UNIT_TYPE" val="[&quot;d&quot;,&quot;θ&quot;]"/>
  <p:tag name="KSO_WM_UNIT_TYPE" val="d"/>
  <p:tag name="KSO_WM_UNIT_VALUE" val="1481*1438"/>
</p:tagLst>
</file>

<file path=ppt/tags/tag375.xml><?xml version="1.0" encoding="utf-8"?>
<p:tagLst xmlns:p="http://schemas.openxmlformats.org/presentationml/2006/main">
  <p:tag name="KSO_WM_BEAUTIFY_FLAG" val="#wm#"/>
  <p:tag name="KSO_WM_CHIP_FILLPROP" val="[[{&quot;fill_id&quot;:&quot;6aa9d056f12f4650b878f62fc9959662&quot;,&quot;fill_align&quot;:&quot;lb&quot;,&quot;text_align&quot;:&quot;lb&quot;,&quot;text_direction&quot;:&quot;horizontal&quot;,&quot;chip_types&quot;:[&quot;header&quot;]},{&quot;fill_id&quot;:&quot;e82a4608aea64580aaf26f6e1f31bf91&quot;,&quot;fill_align&quot;:&quot;lt&quot;,&quot;text_align&quot;:&quot;lt&quot;,&quot;text_direction&quot;:&quot;horizontal&quot;,&quot;chip_types&quot;:[&quot;text&quot;]},{&quot;fill_id&quot;:&quot;71541026f7c64921bc82fd1971f82436&quot;,&quot;fill_align&quot;:&quot;cm&quot;,&quot;text_align&quot;:&quot;lm&quot;,&quot;text_direction&quot;:&quot;horizontal&quot;,&quot;chip_types&quot;:[&quot;picture&quot;,&quot;video&quot;]}]]"/>
  <p:tag name="KSO_WM_CHIP_GROUPID" val="5e71e94347edf80c4a5df17c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71e94347edf80c4a5df17d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07590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4:55:44&quot;,&quot;maxSize&quot;:{&quot;size1&quot;:42.5},&quot;minSize&quot;:{&quot;size1&quot;:40},&quot;normalSize&quot;:{&quot;size1&quot;:40.78125},&quot;subLayout&quot;:[{&quot;id&quot;:&quot;2021-04-01T14:55:44&quot;,&quot;maxSize&quot;:{&quot;size1&quot;:42.200000000000003},&quot;minSize&quot;:{&quot;size1&quot;:31.100000000000001},&quot;normalSize&quot;:{&quot;size1&quot;:42.199814814814808},&quot;subLayout&quot;:[{&quot;id&quot;:&quot;2021-04-01T14:55:44&quot;,&quot;margin&quot;:{&quot;bottom&quot;:0,&quot;left&quot;:2.5399999618530273,&quot;right&quot;:0,&quot;top&quot;:4.2329998016357422},&quot;type&quot;:0},{&quot;id&quot;:&quot;2021-04-01T14:55:44&quot;,&quot;margin&quot;:{&quot;bottom&quot;:4.2329998016357422,&quot;left&quot;:2.5399999618530273,&quot;right&quot;:0,&quot;top&quot;:0.42300000786781311},&quot;type&quot;:0}],&quot;type&quot;:0},{&quot;id&quot;:&quot;2021-04-01T14:55:44&quot;,&quot;margin&quot;:{&quot;bottom&quot;:1.6929999589920044,&quot;left&quot;:1.6929999589920044,&quot;right&quot;:2.5399999618530273,&quot;top&quot;:2.5399999618530273},&quot;type&quot;:0}],&quot;type&quot;:0}"/>
  <p:tag name="KSO_WM_SLIDE_POSITION" val="72*48"/>
  <p:tag name="KSO_WM_SLIDE_RATIO" val="1.777778"/>
  <p:tag name="KSO_WM_SLIDE_SIZE" val="816*444"/>
  <p:tag name="KSO_WM_SLIDE_SUBTYPE" val="picTxt"/>
  <p:tag name="KSO_WM_SLIDE_SUPPORT_FEATURE_TYPE" val="0"/>
  <p:tag name="KSO_WM_SLIDE_TYPE" val="text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COLOR_TYPE" val="1"/>
  <p:tag name="KSO_WM_TEMPLATE_INDEX" val="20207590"/>
  <p:tag name="KSO_WM_TEMPLATE_MASTER_TYPE" val="0"/>
  <p:tag name="KSO_WM_TEMPLATE_SUBCATEGORY" val="2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1"/>
  <p:tag name="KSO_WM_UNIT_DIAGRAM_ISNUMVISUAL" val="0"/>
  <p:tag name="KSO_WM_UNIT_DIAGRAM_ISREFERUNIT" val="0"/>
  <p:tag name="KSO_WM_UNIT_HIGHLIGHT" val="0"/>
  <p:tag name="KSO_WM_UNIT_ID" val="custom20204397_7*e*1"/>
  <p:tag name="KSO_WM_UNIT_INDEX" val="1"/>
  <p:tag name="KSO_WM_UNIT_LAYERLEVEL" val="1"/>
  <p:tag name="KSO_WM_UNIT_NOCLEAR" val="0"/>
  <p:tag name="KSO_WM_UNIT_PRESET_TEXT" val="Part 01"/>
  <p:tag name="KSO_WM_UNIT_TEXT_FILL_FORE_SCHEMECOLOR_INDEX" val="13"/>
  <p:tag name="KSO_WM_UNIT_TEXT_FILL_FORE_SCHEMECOLOR_INDEX_BRIGHTNESS" val="0.15"/>
  <p:tag name="KSO_WM_UNIT_TEXT_FILL_TYPE" val="1"/>
  <p:tag name="KSO_WM_UNIT_TYPE" val="e"/>
  <p:tag name="KSO_WM_UNIT_VALUE" val="8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397_7*i*1"/>
  <p:tag name="KSO_WM_UNIT_INDEX" val="1"/>
  <p:tag name="KSO_WM_UNIT_LAYERLEVEL" val="1"/>
  <p:tag name="KSO_WM_UNIT_TYPE" val="i"/>
  <p:tag name="MH" val="20161022204303"/>
  <p:tag name="MH_LIBRARY" val="GRAPHIC"/>
  <p:tag name="MH_ORDER" val="Rectangle 12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379.xml><?xml version="1.0" encoding="utf-8"?>
<p:tagLst xmlns:p="http://schemas.openxmlformats.org/presentationml/2006/main">
  <p:tag name="KSO_WM_BEAUTIFY_FLAG" val="#wm#"/>
  <p:tag name="KSO_WM_SLIDE_ID" val="custom2020439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397"/>
  <p:tag name="KSO_WM_TEMPLATE_MASTER_TYPE" val="1"/>
  <p:tag name="KSO_WM_TEMPLATE_SUBCATEGORY" val="0"/>
</p:tagLst>
</file>

<file path=ppt/tags/tag380.xml><?xml version="1.0" encoding="utf-8"?>
<p:tagLst xmlns:p="http://schemas.openxmlformats.org/presentationml/2006/main">
  <p:tag name="KSO_WM_SLIDE_BACKGROUND_TYPE" val="general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83.xml><?xml version="1.0" encoding="utf-8"?>
<p:tagLst xmlns:p="http://schemas.openxmlformats.org/presentationml/2006/main">
  <p:tag name="KSO_WM_SLIDE_BACKGROUND_TYPE" val="general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8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2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937"/>
  <p:tag name="KSO_WM_UNIT_COMPATIBLE" val="0"/>
  <p:tag name="KSO_WM_UNIT_DIAGRAM_ISNUMVISUAL" val="0"/>
  <p:tag name="KSO_WM_UNIT_DIAGRAM_ISREFERUNIT" val="0"/>
  <p:tag name="KSO_WM_UNIT_HIGHLIGHT" val="0"/>
  <p:tag name="KSO_WM_UNIT_ID" val="diagram20202937_1*f*1"/>
  <p:tag name="KSO_WM_UNIT_INDEX" val="1"/>
  <p:tag name="KSO_WM_UNIT_ISCONTENTSTITLE" val="0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72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937"/>
  <p:tag name="KSO_WM_UNIT_COMPATIBLE" val="0"/>
  <p:tag name="KSO_WM_UNIT_DIAGRAM_ISNUMVISUAL" val="0"/>
  <p:tag name="KSO_WM_UNIT_DIAGRAM_ISREFERUNIT" val="0"/>
  <p:tag name="KSO_WM_UNIT_HIGHLIGHT" val="0"/>
  <p:tag name="KSO_WM_UNIT_ID" val="diagram2020293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8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937"/>
  <p:tag name="KSO_WM_UNIT_COMPATIBLE" val="0"/>
  <p:tag name="KSO_WM_UNIT_DIAGRAM_ISNUMVISUAL" val="0"/>
  <p:tag name="KSO_WM_UNIT_DIAGRAM_ISREFERUNIT" val="0"/>
  <p:tag name="KSO_WM_UNIT_HIGHLIGHT" val="0"/>
  <p:tag name="KSO_WM_UNIT_ID" val="diagram20202937_1*i*1"/>
  <p:tag name="KSO_WM_UNIT_INDEX" val="1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93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02937_1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93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2937_1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93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2937_1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diagram20202937_1"/>
  <p:tag name="KSO_WM_SLIDE_INDEX" val="1"/>
  <p:tag name="KSO_WM_SLIDE_ITEM_CNT" val="0"/>
  <p:tag name="KSO_WM_SLIDE_LAYOUT" val="a_f"/>
  <p:tag name="KSO_WM_SLIDE_LAYOUT_CNT" val="1_1"/>
  <p:tag name="KSO_WM_SLIDE_POSITION" val="0*0"/>
  <p:tag name="KSO_WM_SLIDE_SIZE" val="864*540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2937"/>
  <p:tag name="KSO_WM_TEMPLATE_MASTER_TYPE" val="0"/>
  <p:tag name="KSO_WM_TEMPLATE_SUBCATEGORY" val="0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1"/>
  <p:tag name="KSO_WM_UNIT_DIAGRAM_ISNUMVISUAL" val="0"/>
  <p:tag name="KSO_WM_UNIT_DIAGRAM_ISREFERUNIT" val="0"/>
  <p:tag name="KSO_WM_UNIT_HIGHLIGHT" val="0"/>
  <p:tag name="KSO_WM_UNIT_ID" val="custom20204397_7*e*1"/>
  <p:tag name="KSO_WM_UNIT_INDEX" val="1"/>
  <p:tag name="KSO_WM_UNIT_LAYERLEVEL" val="1"/>
  <p:tag name="KSO_WM_UNIT_NOCLEAR" val="0"/>
  <p:tag name="KSO_WM_UNIT_PRESET_TEXT" val="Part 01"/>
  <p:tag name="KSO_WM_UNIT_TEXT_FILL_FORE_SCHEMECOLOR_INDEX" val="13"/>
  <p:tag name="KSO_WM_UNIT_TEXT_FILL_FORE_SCHEMECOLOR_INDEX_BRIGHTNESS" val="0.15"/>
  <p:tag name="KSO_WM_UNIT_TEXT_FILL_TYPE" val="1"/>
  <p:tag name="KSO_WM_UNIT_TYPE" val="e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397_7*i*1"/>
  <p:tag name="KSO_WM_UNIT_INDEX" val="1"/>
  <p:tag name="KSO_WM_UNIT_LAYERLEVEL" val="1"/>
  <p:tag name="KSO_WM_UNIT_TYPE" val="i"/>
  <p:tag name="MH" val="20161022204303"/>
  <p:tag name="MH_LIBRARY" val="GRAPHIC"/>
  <p:tag name="MH_ORDER" val="Rectangle 12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396.xml><?xml version="1.0" encoding="utf-8"?>
<p:tagLst xmlns:p="http://schemas.openxmlformats.org/presentationml/2006/main">
  <p:tag name="KSO_WM_BEAUTIFY_FLAG" val="#wm#"/>
  <p:tag name="KSO_WM_SLIDE_ID" val="custom2020439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397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SLIDE_BACKGROUND_TYPE" val="frame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399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400.xml><?xml version="1.0" encoding="utf-8"?>
<p:tagLst xmlns:p="http://schemas.openxmlformats.org/presentationml/2006/main">
  <p:tag name="KSO_WM_SLIDE_BACKGROUND_TYPE" val="frame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402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_13**"/>
  <p:tag name="KSO_WM_UNIT_LAYERLEVEL" val="1"/>
  <p:tag name="KSO_WM_UNIT_TEXT_FILL_FORE_SCHEMECOLOR_INDEX" val="13"/>
  <p:tag name="KSO_WM_UNIT_TEXT_FILL_FORE_SCHEMECOLOR_INDEX_BRIGHTNESS" val="0"/>
  <p:tag name="KSO_WM_UNIT_TEXT_FILL_TYPE" val="1"/>
</p:tagLst>
</file>

<file path=ppt/tags/tag403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CHIP_GROUPID" val="5e71e94347edf80c4a5df17c"/>
  <p:tag name="KSO_WM_CHIP_XID" val="5e71e94347edf80c4a5df17d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edb3d9dfb82345f9b3bdba4da0e23cb8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0},&quot;ReferentInfo&quot;:{&quot;Id&quot;:&quot;1f8855e5b1094a71a6935fc8d8390bf8&quot;,&quot;X&quot;:{&quot;Pos&quot;:2},&quot;Y&quot;:{&quot;Pos&quot;:0}},&quot;whChangeMode&quot;:0}"/>
  <p:tag name="KSO_WM_UNIT_DIAGRAM_ISNUMVISUAL" val="0"/>
  <p:tag name="KSO_WM_UNIT_DIAGRAM_ISREFERUNIT" val="0"/>
  <p:tag name="KSO_WM_UNIT_HIGHLIGHT" val="0"/>
  <p:tag name="KSO_WM_UNIT_ID" val="diagram20207590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10"/>
</p:tagLst>
</file>

<file path=ppt/tags/tag405.xml><?xml version="1.0" encoding="utf-8"?>
<p:tagLst xmlns:p="http://schemas.openxmlformats.org/presentationml/2006/main">
  <p:tag name="KSO_WM_ASSEMBLE_CHIP_INDEX" val="0540ec2b1caa413e94efb698724799df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a14b96f65a044e988192e664011f09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406.xml><?xml version="1.0" encoding="utf-8"?>
<p:tagLst xmlns:p="http://schemas.openxmlformats.org/presentationml/2006/main">
  <p:tag name="KSO_WM_ASSEMBLE_CHIP_INDEX" val="c12fcfd9a18e4628b961eaa38d35da7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70d71383acfa4d97994e336204bd94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59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</p:tagLst>
</file>

<file path=ppt/tags/tag407.xml><?xml version="1.0" encoding="utf-8"?>
<p:tagLst xmlns:p="http://schemas.openxmlformats.org/presentationml/2006/main">
  <p:tag name="KSO_WM_ASSEMBLE_CHIP_INDEX" val="a5999a3577184cd490667effb9a7f6d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COMPATIBLE" val="1"/>
  <p:tag name="KSO_WM_UNIT_DEC_AREA_ID" val="1f8855e5b1094a71a6935fc8d8390bf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590_1*d*1"/>
  <p:tag name="KSO_WM_UNIT_INDEX" val="1"/>
  <p:tag name="KSO_WM_UNIT_LAYERLEVEL" val="1"/>
  <p:tag name="KSO_WM_UNIT_PLACING_PICTURE" val="a5999a3577184cd490667effb9a7f6d4"/>
  <p:tag name="KSO_WM_UNIT_SM_LIMIT_TYPE" val="2"/>
  <p:tag name="KSO_WM_UNIT_SUPPORT_UNIT_TYPE" val="[&quot;d&quot;,&quot;θ&quot;]"/>
  <p:tag name="KSO_WM_UNIT_TYPE" val="d"/>
  <p:tag name="KSO_WM_UNIT_VALUE" val="1481*1438"/>
</p:tagLst>
</file>

<file path=ppt/tags/tag408.xml><?xml version="1.0" encoding="utf-8"?>
<p:tagLst xmlns:p="http://schemas.openxmlformats.org/presentationml/2006/main">
  <p:tag name="KSO_WM_BEAUTIFY_FLAG" val="#wm#"/>
  <p:tag name="KSO_WM_CHIP_FILLPROP" val="[[{&quot;fill_id&quot;:&quot;6aa9d056f12f4650b878f62fc9959662&quot;,&quot;fill_align&quot;:&quot;lb&quot;,&quot;text_align&quot;:&quot;lb&quot;,&quot;text_direction&quot;:&quot;horizontal&quot;,&quot;chip_types&quot;:[&quot;header&quot;]},{&quot;fill_id&quot;:&quot;e82a4608aea64580aaf26f6e1f31bf91&quot;,&quot;fill_align&quot;:&quot;lt&quot;,&quot;text_align&quot;:&quot;lt&quot;,&quot;text_direction&quot;:&quot;horizontal&quot;,&quot;chip_types&quot;:[&quot;text&quot;]},{&quot;fill_id&quot;:&quot;71541026f7c64921bc82fd1971f82436&quot;,&quot;fill_align&quot;:&quot;cm&quot;,&quot;text_align&quot;:&quot;lm&quot;,&quot;text_direction&quot;:&quot;horizontal&quot;,&quot;chip_types&quot;:[&quot;picture&quot;,&quot;video&quot;]}]]"/>
  <p:tag name="KSO_WM_CHIP_GROUPID" val="5e71e94347edf80c4a5df17c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71e94347edf80c4a5df17d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07590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4:55:44&quot;,&quot;maxSize&quot;:{&quot;size1&quot;:42.5},&quot;minSize&quot;:{&quot;size1&quot;:40},&quot;normalSize&quot;:{&quot;size1&quot;:40.78125},&quot;subLayout&quot;:[{&quot;id&quot;:&quot;2021-04-01T14:55:44&quot;,&quot;maxSize&quot;:{&quot;size1&quot;:42.200000000000003},&quot;minSize&quot;:{&quot;size1&quot;:31.100000000000001},&quot;normalSize&quot;:{&quot;size1&quot;:42.199814814814808},&quot;subLayout&quot;:[{&quot;id&quot;:&quot;2021-04-01T14:55:44&quot;,&quot;margin&quot;:{&quot;bottom&quot;:0,&quot;left&quot;:2.5399999618530273,&quot;right&quot;:0,&quot;top&quot;:4.2329998016357422},&quot;type&quot;:0},{&quot;id&quot;:&quot;2021-04-01T14:55:44&quot;,&quot;margin&quot;:{&quot;bottom&quot;:4.2329998016357422,&quot;left&quot;:2.5399999618530273,&quot;right&quot;:0,&quot;top&quot;:0.42300000786781311},&quot;type&quot;:0}],&quot;type&quot;:0},{&quot;id&quot;:&quot;2021-04-01T14:55:44&quot;,&quot;margin&quot;:{&quot;bottom&quot;:1.6929999589920044,&quot;left&quot;:1.6929999589920044,&quot;right&quot;:2.5399999618530273,&quot;top&quot;:2.5399999618530273},&quot;type&quot;:0}],&quot;type&quot;:0}"/>
  <p:tag name="KSO_WM_SLIDE_POSITION" val="72*48"/>
  <p:tag name="KSO_WM_SLIDE_RATIO" val="1.777778"/>
  <p:tag name="KSO_WM_SLIDE_SIZE" val="816*444"/>
  <p:tag name="KSO_WM_SLIDE_SUBTYPE" val="picTxt"/>
  <p:tag name="KSO_WM_SLIDE_SUPPORT_FEATURE_TYPE" val="0"/>
  <p:tag name="KSO_WM_SLIDE_TYPE" val="text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COLOR_TYPE" val="1"/>
  <p:tag name="KSO_WM_TEMPLATE_INDEX" val="20207590"/>
  <p:tag name="KSO_WM_TEMPLATE_MASTER_TYPE" val="0"/>
  <p:tag name="KSO_WM_TEMPLATE_SUBCATEGORY" val="21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1"/>
  <p:tag name="KSO_WM_UNIT_DIAGRAM_ISNUMVISUAL" val="0"/>
  <p:tag name="KSO_WM_UNIT_DIAGRAM_ISREFERUNIT" val="0"/>
  <p:tag name="KSO_WM_UNIT_HIGHLIGHT" val="0"/>
  <p:tag name="KSO_WM_UNIT_ID" val="custom20204397_7*e*1"/>
  <p:tag name="KSO_WM_UNIT_INDEX" val="1"/>
  <p:tag name="KSO_WM_UNIT_LAYERLEVEL" val="1"/>
  <p:tag name="KSO_WM_UNIT_NOCLEAR" val="0"/>
  <p:tag name="KSO_WM_UNIT_PRESET_TEXT" val="Part 01"/>
  <p:tag name="KSO_WM_UNIT_TEXT_FILL_FORE_SCHEMECOLOR_INDEX" val="13"/>
  <p:tag name="KSO_WM_UNIT_TEXT_FILL_FORE_SCHEMECOLOR_INDEX_BRIGHTNESS" val="0.15"/>
  <p:tag name="KSO_WM_UNIT_TEXT_FILL_TYPE" val="1"/>
  <p:tag name="KSO_WM_UNIT_TYPE" val="e"/>
  <p:tag name="KSO_WM_UNIT_VALUE" val="8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397_7*i*1"/>
  <p:tag name="KSO_WM_UNIT_INDEX" val="1"/>
  <p:tag name="KSO_WM_UNIT_LAYERLEVEL" val="1"/>
  <p:tag name="KSO_WM_UNIT_TYPE" val="i"/>
  <p:tag name="MH" val="20161022204303"/>
  <p:tag name="MH_LIBRARY" val="GRAPHIC"/>
  <p:tag name="MH_ORDER" val="Rectangle 12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397"/>
  <p:tag name="KSO_WM_UNIT_COMPATIBLE" val="0"/>
  <p:tag name="KSO_WM_UNIT_DIAGRAM_ISNUMVISUAL" val="0"/>
  <p:tag name="KSO_WM_UNIT_DIAGRAM_ISREFERUNIT" val="0"/>
  <p:tag name="KSO_WM_UNIT_HIGHLIGHT" val="0"/>
  <p:tag name="KSO_WM_UNIT_ID" val="custom202043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412.xml><?xml version="1.0" encoding="utf-8"?>
<p:tagLst xmlns:p="http://schemas.openxmlformats.org/presentationml/2006/main">
  <p:tag name="KSO_WM_BEAUTIFY_FLAG" val="#wm#"/>
  <p:tag name="KSO_WM_SLIDE_ID" val="custom2020439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397"/>
  <p:tag name="KSO_WM_TEMPLATE_MASTER_TYPE" val="1"/>
  <p:tag name="KSO_WM_TEMPLATE_SUBCATEGORY" val="0"/>
</p:tagLst>
</file>

<file path=ppt/tags/tag4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自定义 245">
      <a:dk1>
        <a:srgbClr val="000000"/>
      </a:dk1>
      <a:lt1>
        <a:srgbClr val="FFFFFF"/>
      </a:lt1>
      <a:dk2>
        <a:srgbClr val="EDF6F7"/>
      </a:dk2>
      <a:lt2>
        <a:srgbClr val="FBFCFC"/>
      </a:lt2>
      <a:accent1>
        <a:srgbClr val="3989AD"/>
      </a:accent1>
      <a:accent2>
        <a:srgbClr val="38A293"/>
      </a:accent2>
      <a:accent3>
        <a:srgbClr val="5B9955"/>
      </a:accent3>
      <a:accent4>
        <a:srgbClr val="C1A24D"/>
      </a:accent4>
      <a:accent5>
        <a:srgbClr val="D07154"/>
      </a:accent5>
      <a:accent6>
        <a:srgbClr val="BB739C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20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汉仪旗黑-85S</vt:lpstr>
      <vt:lpstr>Calibri Light</vt:lpstr>
      <vt:lpstr>宋体</vt:lpstr>
      <vt:lpstr>Segoe UI</vt:lpstr>
      <vt:lpstr>华文细黑</vt:lpstr>
      <vt:lpstr>Office Theme</vt:lpstr>
      <vt:lpstr>c/c++实战入门</vt:lpstr>
      <vt:lpstr>第一章：概述</vt:lpstr>
      <vt:lpstr>PowerPoint Presentation</vt:lpstr>
      <vt:lpstr>第二章：学习准备工作</vt:lpstr>
      <vt:lpstr>PowerPoint Presentation</vt:lpstr>
      <vt:lpstr>第三章：c/c++变量</vt:lpstr>
      <vt:lpstr>PowerPoint Presentation</vt:lpstr>
      <vt:lpstr>PowerPoint Presentation</vt:lpstr>
      <vt:lpstr>PowerPoint Presentation</vt:lpstr>
      <vt:lpstr>第四章：c/c++运算符</vt:lpstr>
      <vt:lpstr>PowerPoint Presentation</vt:lpstr>
      <vt:lpstr>第五章：运行逻辑控制</vt:lpstr>
      <vt:lpstr>PowerPoint Presentation</vt:lpstr>
      <vt:lpstr>PowerPoint Presentation</vt:lpstr>
      <vt:lpstr>第六章：函数</vt:lpstr>
      <vt:lpstr>PowerPoint Presentation</vt:lpstr>
      <vt:lpstr>第七章：c/c++内存管理</vt:lpstr>
      <vt:lpstr>PowerPoint Presentation</vt:lpstr>
      <vt:lpstr>第八章：c/c++多线程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2024-09-24T05:43:44.021</cp:lastPrinted>
  <dcterms:created xsi:type="dcterms:W3CDTF">2024-09-23T21:43:44Z</dcterms:created>
  <dcterms:modified xsi:type="dcterms:W3CDTF">2024-09-23T21:43:51Z</dcterms:modified>
</cp:coreProperties>
</file>