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7F8255-C934-4511-A5E0-17619CB33D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25716-6FFA-46AD-B329-209633140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C7D033-3B53-436F-92B1-BE6C92253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2DCD9B-0512-4F3A-AF0F-F814E86D6F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465236-B65A-4B36-A3C1-F4F15DACB8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4E9929-7019-407A-84AA-F3CD2CEFF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38E091-1849-4513-82AC-1EF3434390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A3B93A-E21B-4ABF-844E-8D2D175840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87D6F-D892-473B-891C-B488B0654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7163F-0E7F-4005-A7EA-E3781F308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29D05-23BD-4B97-B872-C44B4232A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210240040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平抛运动公开课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平抛运动的定义与特点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平抛运动的公式与定理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平抛运动的实验与验证</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平抛运动的应用实例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平抛运动的扩展知识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平抛运动的定义与特点</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平抛运动是指物体在不受外力作用的情况下，从水平方向被抛出后的运动。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平抛运动是指一个物体在重力的作用下，从水平方向被抛出，只在重力的影响下进行运动。在平抛运动中，物体不再受到其他外力的作用，如摩擦力、空气阻力等都被忽略不计。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33" r="2103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平抛运动的特点是水平方向上的匀速直线运动和竖直方向上的自由落体运动。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在平抛运动中，物体在水平方向上不受外力作用，因此会保持匀速直线运动的状态；而在竖直方向上，物体只受到重力的作用，因此会进行自由落体运动。这两个方向的运动的合成，形成了平抛运动的轨迹。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平抛运动适用于研究各种实际问题，如投篮、炮弹的运动轨迹等。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平抛运动是一种理想化的物理模型，它可以用来描述和分析许多实际问题。例如，在体育比赛中，投篮和标枪投掷的运动轨迹可以看作是平抛运动；在军事领域，炮弹和导弹的运动轨迹也可以用平抛运动来近似描述。通过研究平抛运动，我们可以更好地理解这些实际问题的本质和规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平抛运动的适用场景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平抛运动的公式与定理</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描述物体在平抛运动中的位置变化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平抛运动的位移公式为(x = v_{0}t quad 和 quad y = frac{1}{2}gt^{2})，其中(v_{0})是物体初速度，(t)是时间，(g)是重力加速度。这个公式用于计算物体在平抛运动中的位置坐标。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平抛运动的位移公式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描述物体在平抛运动中的速度变化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平抛运动的速度公式为(v_{x} = v_{0} quad 和 quad v_{y} = gt)，其中(v_{x})和(v_{y})分别是物体在水平和垂直方向上的速度分量。这个公式用于计算物体在平抛运动中的速度。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平抛运动的速度公式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描述物体在平抛运动中的加速度变化</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平抛运动的加速度公式为(a = g)，其中(g)是重力加速度，方向竖直向下。这个公式用于计算物体在平抛运动中的加速度。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平抛运动的加速度公式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04" r="1940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分析物体在平抛运动中受到的力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在平抛运动中，物体只受到重力的作用，其方向竖直向下。这个受力分析用于理解平抛运动的产生和运动轨迹的形成。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平抛运动的受力分析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平抛运动的实验与验证</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https://d.book118.com/686210240040010034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2024-09-03T07:09:55.320</cp:lastPrinted>
  <dcterms:created xsi:type="dcterms:W3CDTF">2024-09-02T23:09:55Z</dcterms:created>
  <dcterms:modified xsi:type="dcterms:W3CDTF">2024-09-02T23:09:57Z</dcterms:modified>
</cp:coreProperties>
</file>