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6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E30D9-032B-4CC6-8923-58D4BC6CA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FEF15-E200-4F3E-90AE-BDDEA3414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8DB56-AC1B-4CCD-B69C-AF53FB835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4F43C-3C3E-44B5-BD08-129C71CDB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885D7-6B30-4071-9666-593F0B525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5E871-C9CB-4C03-8133-4CE6ED523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1BB5A-DCCE-4772-808E-BCCFC4A6A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82440-360A-4D22-9CB7-BFC3F06ED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B4A2C-F7BE-4668-BC69-265282906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00D76-56CA-4724-AEDD-B7AE46F58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07A68-DA04-4D60-8D08-9276A0A9F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50" r:id="rId2"/>
    <p:sldLayoutId id="2147484351" r:id="rId3"/>
    <p:sldLayoutId id="2147484352" r:id="rId4"/>
    <p:sldLayoutId id="2147484353" r:id="rId5"/>
    <p:sldLayoutId id="2147484354" r:id="rId6"/>
    <p:sldLayoutId id="2147484355" r:id="rId7"/>
    <p:sldLayoutId id="2147484356" r:id="rId8"/>
    <p:sldLayoutId id="2147484357" r:id="rId9"/>
    <p:sldLayoutId id="2147484358" r:id="rId10"/>
    <p:sldLayoutId id="214748435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13200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销售渠道拓展与管理总结2023PPT模板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销售渠道拓展策略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销售渠道优化方案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销售渠道管理技巧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销售渠道拓展与管理的实践经验总结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销售渠道拓展与管理的未来趋势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https://d.book118.com/686213200140010035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销售渠道拓展与管理总结2023PPT模板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2024-09-05T11:58:08.003</cp:lastPrinted>
  <dcterms:created xsi:type="dcterms:W3CDTF">2024-09-05T03:58:08Z</dcterms:created>
  <dcterms:modified xsi:type="dcterms:W3CDTF">2024-09-05T03:58:10Z</dcterms:modified>
</cp:coreProperties>
</file>