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10CB9-8B3D-4955-8239-1A9E09EEB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EA6CD-6CEC-41E8-BAC9-3561764DB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04C93-8927-4095-9322-022B68907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5A74D-5547-44C9-9359-41F70943B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1A6578-2787-47F1-A13E-679C2217E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31F869-D14C-45E6-8A94-07B800E04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7629BF-0A17-4FD0-A237-EA2E4DD83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C7745-5778-46B2-BB7E-25844355A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F6B46F-F859-424D-84C9-801655460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D3BB4-38D5-43C7-BD62-D195FD621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51655-ACE6-4A36-BF27-245E33C38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132240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体系建立步骤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体系建立前准备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体系框架设计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制度文件编写与审查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体系运行与实施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明确体系建立的重要性和必要性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阐述体系建立的目标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阐述当前组织或行业所面临的挑战和问题，以及建立体系的目的和意义，从而引出后续内容。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明确体系建立后所期望达到的效果和目标，为后续的规划和实施提供方向。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0" b="54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明确本次汇报所面向的受众群体，以及需要汇报的内容和范围，确保汇报的针对性和有效性。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对后续将要详细阐述的内容进行简要介绍，帮助受众更好地理解和把握整体内容。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简要介绍后续内容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确定汇报的对象和范围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体系建立前准备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明确体系建立所要解决的问题和达到的效果，为后续工作提供方向。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确定体系建立的目的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深入了解业务需求和现状，明确体系建立的具体需求和范围。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明确目标和需求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根据体系建立的需求和目标，选择具备相关经验和专业背景的人员组成团队。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确定团队角色和职责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明确团队成员的角色和职责，确保工作的顺利进行。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组建专业团队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73" r="239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118" r="2711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73" r="318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根据体系建立的复杂程度和资源情况，制定合理的时间表，确保按计划推进。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将体系建立的任务细化并分配给团队成员，确保工作的有序进行。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分配任务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现状分析与评估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67" b="736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现有体系框架分析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现有体系运行效果评估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现有体系资源盘点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对现有的体系框架进行全面的分析，包括体系的组成部分、结构、功能等。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对体系的运行效果进行评估，包括体系的稳定性、效率、适应性等。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对现有体系的资源进行盘点，包括人力、物力、财力、信息等。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现有体系梳理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问题诊断与识别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通过调查、访谈、问卷等方式收集体系中存在的问题，并进行整理分类。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对收集到的问题进行深入分析，找出问题的根本原因。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评估问题对体系运行的影响程度，确定问题的优先级。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问题收集与整理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问题影响评估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改进策略制定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资源需求评估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改进方向确定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针对目标，制定相应的改进策略，包括优化流程、提升效率、加强监管等。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评估实现改进策略所需的资源，包括人力、物力、财力、信息等。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根据现状分析和问题诊断的结果，设定体系改进的目标。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体系框架设计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根据实际需求，选择合适的技术栈和工具，如云计算、大数据、人工智能等。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遵循系统性、完整性、可扩展性等原则，确保整体架构的稳定性和适应性。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架构组成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包括基础设施层、数据层、应用层、展示层等，各层之间通过接口实现数据交互和功能调用。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https://d.book118.com/686213224020010050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2024-09-15T05:44:14.893</cp:lastPrinted>
  <dcterms:created xsi:type="dcterms:W3CDTF">2024-09-14T21:44:14Z</dcterms:created>
  <dcterms:modified xsi:type="dcterms:W3CDTF">2024-09-14T21:44:16Z</dcterms:modified>
</cp:coreProperties>
</file>