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7DC75-6955-4ED3-AB41-8D695BE4C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D56BC-D175-428C-BD66-5AA7408CF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27936-1D0C-4216-A417-611CD4F1E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843D4-99A5-46A3-A04E-57F4FF109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78F940-C38D-4B02-9811-B44185C32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976694-5014-4A67-9653-151B63845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5B5D28-C2E5-45A8-9DA8-6207F4E76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BA74C-F2C4-41F7-A298-BDF54503D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4C255-ECAD-421F-A512-8817B1F1D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7EDCA-4466-41BC-B240-CB93C4C39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20036-2C94-475A-A38B-CA8CE283F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14050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年底护理ppt课件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年底护理计划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常见护理问题及解决方案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年底护理的注意事项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年底护理的总结与展望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介绍年底护理的重要性和实施方法，帮助员工更好地理解并执行。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随着市场竞争的加剧，年底护理对于维护客户关系、提升品牌形象、促进销售增长具有重要意义。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通过良好的年底护理，增强客户忠诚度和满意度，避免客户流失。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客户维系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优质的年底护理能提升品牌形象，增加客户对品牌的信任和好感。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通过年底的促销和关怀活动，有效促进销售业绩的增长。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年底护理的重要性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年底护理计划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根据患者的病情和需求，制定具体的护理目标，如预防并发症、提高生活质量等。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为实现护理目标，制定具体的护理措施，包括日常照护、病情监测、康复训练等。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根据团队成员的职责和能力，合理分配护理任务，确保各项措施得到有效执行。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分配护理任务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实施护理计划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培训团队成员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为确保团队成员具备执行护理计划所需的知识和技能，进行培训和指导。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执行护理措施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按照护理计划，严格执行各项措施，确保患者得到全面、专业的护理。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对护理过程进行详细记录，包括患者的病情变化、护理措施的执行情况等。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根据护理目标，设定具体的评估指标，如患者的生活质量、并发症发生率等。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设定评估指标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定期对患者进行评估，了解护理效果，分析存在的问题和不足。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进行效果评估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根据效果评估结果，及时调整护理计划，优化护理措施，提高护理效果。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常见护理问题及解决方案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由于冬季空气湿度低，皮肤容易失去水分，变得干燥。建议使用保湿霜，保持室内湿度，以及多喝水。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可能是由于皮肤干燥或过敏引起的。应避免使用刺激性强的清洁剂，选择温和的沐浴露，并涂抹保湿霜。若瘙痒严重，需及时就医。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皮肤瘙痒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https://d.book118.com/686214050135010034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2024-09-03T22:03:13.402</cp:lastPrinted>
  <dcterms:created xsi:type="dcterms:W3CDTF">2024-09-03T14:03:13Z</dcterms:created>
  <dcterms:modified xsi:type="dcterms:W3CDTF">2024-09-03T14:03:15Z</dcterms:modified>
</cp:coreProperties>
</file>