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4EE06-A9E9-4F5B-9F6B-DA3390029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5817A-1B02-4E51-9912-DF164533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81551-C190-4DD0-AED6-32E01BE23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B6539-D981-4997-85DA-4BD897480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0DCC6-934A-41F5-BC73-E3DFA4318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FEBDE-D7CC-499A-A877-D31D1EE92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5FF87-2571-442E-B431-23F55FB65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AD7D8-3489-460C-87D9-92E35A6BA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CB6C0-0C71-4B70-9343-A63DD86C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D9100-BB28-4D49-90FA-24A0ECA04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0BFDA-ED89-4366-95CB-2A7CE52F0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1413013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安全供电操作技能培训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安全供电意识培养与教育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安全供电制度建设与执行情况评估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总结回顾与未来发展规划部署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安全供电是指通过采取一系列措施，确保供电系统在正常运行和异常情况下，能够避免对人员、设备、环境等造成危害，确保电力供应的稳定、可靠和安全。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电力供应已成为现代社会不可或缺的重要基础设施。安全供电对于保障社会稳定、促进经济发展、提高人民生活质量具有重要意义。同时，随着电力系统的复杂性和规模的扩大，安全供电的难度也在不断增加，因此加强安全供电培训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包括各种类型的发电厂、核电站、风力发电站等，负责将各种能源转化为电能。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发电系统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包括输电线路、变压器、开关等设备，负责将电能从发电系统输送到用户端。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输电系统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包括配电线路、配电变压器、断路器等设备，负责将电能从输电系统分配到各个用户。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配电系统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包括各种电器、电动机等，负责将电能转化为其他形式的能量。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用电设备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2865" b="128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供电系统基本构成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国家及地方政府制定了一系列关于安全供电的法规和标准，如《电力法》、《电力监管条例》等，对供电企业的运营行为进行规范和监管。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国际电工委员会（IEC）和各国标准化机构制定了一系列关于电力系统和设备的安全标准，如IEC 61508、IEC 61511等，为安全供电提供了指导和依据。同时，国内电力行业也制定了一系列行业标准和规范，如《电力安全工作规程》等。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安全供电法规与标准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电场中两点的电势之差称为电压。电压有直流电压和交流电压之分。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电荷的定向移动形成电流。电流有直流电流和交流电流之分。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欧姆定律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导体中的电流与电压成正比，与电阻成反比。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电压与电流基础知识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电气设备分为高压设备和低压设备。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高压设备危险因素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低压设备危险因素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高压设备在运行过程中可能产生电击、电弧、短路等危险因素。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低压设备在运行过程中可能产生触电、过载、短路等危险因素。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电气设备安全基础知识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安全用电原则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节能知识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安全用电应遵循安全第一、预防为主的原则，确保用电设备和人员的安全。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在保证用电需求的前提下，采取合理的用电方式和设备，降低能源消耗，提高能源利用效率。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安全用电与节能知识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安全供电操作技能培训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在操作电气设备前，必须对设备进行全面检查，确保设备处于正常状态。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电气设备操作前检查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操作电气设备时，必须严格遵守安全操作规程，禁止违规操作。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在停电操作时，必须先切断电源，然后进行其他操作。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停电操作注意事项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电气设备安全操作规程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https://d.book118.com/686214130132010044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2024-09-13T00:05:44.180</cp:lastPrinted>
  <dcterms:created xsi:type="dcterms:W3CDTF">2024-09-12T16:05:44Z</dcterms:created>
  <dcterms:modified xsi:type="dcterms:W3CDTF">2024-09-12T16:05:46Z</dcterms:modified>
</cp:coreProperties>
</file>