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30F50D-4413-41C6-979C-5443B6023F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A368F2-2E43-4647-83C8-F33A5A6F41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DEED93-6C34-4006-990C-42B94FAA44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487090-257B-40BF-9AE3-0F1E048CA1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84ECD83-3ACF-4A06-8DAE-79C780DAF0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5DCC3C0-D177-4871-BBCA-D9FE025A8D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98D4FB4-B07A-4227-B9F9-13D22D0AD1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2943FC-26A6-45AD-AE30-7E22CCB558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5EA090-33A3-4A3E-86FB-E99796D794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55D394-7904-4280-B692-DB17A61684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507B95-6CD8-4BDB-909B-B2C961A4D6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6214225220010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11708" y="1595439"/>
            <a:ext cx="57721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转基因动物与生物反应器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45134" y="4864418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AutoShape 4"/>
          <p:cNvSpPr/>
          <p:nvPr/>
        </p:nvSpPr>
        <p:spPr>
          <a:xfrm>
            <a:off x="1105622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575937" y="4864418"/>
            <a:ext cx="274958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2024-01-23</a:t>
            </a:r>
          </a:p>
        </p:txBody>
      </p:sp>
      <p:sp>
        <p:nvSpPr>
          <p:cNvPr id="6" name="AutoShape 6"/>
          <p:cNvSpPr/>
          <p:nvPr/>
        </p:nvSpPr>
        <p:spPr>
          <a:xfrm>
            <a:off x="3436425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054506" y="5422868"/>
            <a:ext cx="4785198" cy="0"/>
          </a:xfrm>
          <a:prstGeom prst="line">
            <a:avLst/>
          </a:prstGeom>
          <a:ln w="9525">
            <a:solidFill>
              <a:srgbClr val="000000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807827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转基因动物概述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生物反应器简介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转基因动物作为生物反应器优势分析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典型案例分析：转基因动物在生物医药领域应用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面临挑战与未来发展趋势预测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总结回顾与拓展思考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10775" y="2073592"/>
            <a:ext cx="1835690" cy="2710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转基因动物概述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转基因动物是指通过基因工程技术，将外源基因导入动物受精卵或胚胎细胞中，使其整合到动物基因组中并得以表达，从而改变动物的遗传性状。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自20世纪80年代初转基因技术诞生以来，转基因动物研究经历了从基础研究到应用研究的转变，目前已成为生命科学领域的研究热点之一。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定义与发展历程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转基因技术基于DNA重组技术，通过构建含有目的基因和选择性标记基因的重组DNA分子，借助载体将其导入动物受精卵或胚胎细胞中，实现外源基因在动物体内的整合和表达。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主要包括显微注射法、逆转录病毒载体法、胚胎干细胞法等。其中，显微注射法是最常用的方法，通过将重组DNA分子直接注射到受精卵的雄原核中，实现外源基因的导入。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方法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转基因技术原理及方法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3457" y="1876457"/>
            <a:ext cx="3105086" cy="3105086"/>
          </a:xfrm>
          <a:prstGeom prst="ellipse">
            <a:avLst/>
          </a:prstGeom>
          <a:solidFill>
            <a:schemeClr val="accent2">
              <a:alpha val="2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838682" y="2171682"/>
            <a:ext cx="2514635" cy="25146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97329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种类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97329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目前已成功培育出多种转基因动物，如转基因小鼠、大鼠、兔、猪、牛、羊等。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936144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应用领域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7936144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基因动物在生物医学、农业生产、环境保护等领域具有广泛的应用前景。例如，在生物医学领域，转基因动物可用于研究人类疾病的发病机制和治疗方法；在农业生产领域，转基因动物可提高动物的生长速度、抗病性和产品品质等；在环境保护领域，转基因动物可用于治理环境污染和生态修复等。</a:t>
            </a:r>
          </a:p>
        </p:txBody>
      </p:sp>
      <p:sp>
        <p:nvSpPr>
          <p:cNvPr id="8" name="Freeform 8"/>
          <p:cNvSpPr/>
          <p:nvPr/>
        </p:nvSpPr>
        <p:spPr>
          <a:xfrm>
            <a:off x="5503755" y="2836755"/>
            <a:ext cx="1184490" cy="1184490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转基因动物种类与应用领域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生物反应器简介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757" r="30757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生物反应器是一种利用生物催化剂（如酶、微生物、动植物细胞等）进行生物转化反应的设备或系统。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生物反应器能够模拟生物体内的生理环境，为生物催化剂提供适宜的反应条件，实现高效、高选择性的生物转化。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定义与功能特点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类型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根据生物催化剂的不同，生物反应器可分为酶反应器、微生物反应器、动植物细胞反应器等。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工作原理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生物反应器通过调控温度、压力、pH值、营养物质等反应条件，使生物催化剂在最佳状态下进行生物转化。同时，通过优化传质、传热等过程，提高反应效率。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生物反应器类型及工作原理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520" b="252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生物反应器在医药、环保等领域应用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医药领域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生物反应器可用于生产药物中间体、抗生素、激素等药品，以及用于细胞培养、基因工程药物的生产等。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环保领域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生物反应器可用于处理废水、废气等污染物，通过生物降解作用将有害物质转化为无害物质，实现环境净化。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其他领域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此外，生物反应器还可应用于食品工业（如发酵工程）、能源领域（如生物质能转化）等多个领域，具有广阔的应用前景。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转基因动物作为生物反应器优势分析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高表达量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转基因动物通过基因工程手段，将目标基因整合到其基因组中，实现目标蛋白的高表达。相比于传统的生物反应器，如细胞培养系统，转基因动物能够提供更稳定和持续的高表达量。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稳定性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由于转基因动物的基因组中整合了目标基因，因此其表达具有遗传稳定性。这意味着在动物的整个生命周期中，目标蛋白的表达水平能够保持相对稳定，从而确保生产的连续性和一致性。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高表达量及稳定性优势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降低成本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与传统的生物反应器相比，转基因动物的生产成本相对较低。一方面，动物饲养和维护的成本相对较低；另一方面，由于转基因动物的遗传稳定性，不需要频繁地进行基因转导和筛选，从而降低了生产成本。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提高效率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基因动物作为生物反应器，能够直接生产出具有生物活性的蛋白质药物。与传统的细胞培养系统相比，动物体内的生理环境更接近人体，因此生产出的蛋白质药物具有更高的生物活性和更低的免疫原性。这不仅可以提高药物的疗效，还可以减少药物开发的时间和成本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降低成本和提高效率优势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https://d.book118.com/686214225220010055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2024-09-23T13:49:53.696</cp:lastPrinted>
  <dcterms:created xsi:type="dcterms:W3CDTF">2024-09-23T05:49:53Z</dcterms:created>
  <dcterms:modified xsi:type="dcterms:W3CDTF">2024-09-23T05:49:55Z</dcterms:modified>
</cp:coreProperties>
</file>