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D4091E-2327-4C38-8F82-FD2AAEE36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F90FE7-8D07-4389-A031-BC3813061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AE2528-DCCA-49CD-B955-AA609D65D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06862A-5D77-4130-B9C6-2F77C6C28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46B62C-CAD9-45DB-B38C-C1AF12A17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84502D-1D0A-4B21-AE33-A6D26E319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585947-FAFE-4527-B503-3DD0E2B98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012467-1F3D-4466-94C3-400EC30B6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FB3DF-5745-4461-B16C-97DA7AF57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DC662-B14C-4B7B-9C58-8CD3B3279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9E5AC-BC54-4FBF-B48C-1ECCF728A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22113523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风湿免疫疾病的疫苗筛查与接种措施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风湿免疫疾病概述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疫苗筛查策略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疫苗筛查与接种的实践应用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疫苗筛查与接种是预防和控制风湿免疫疾病的重要手段之一。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本文旨在探讨风湿免疫疾病的疫苗筛查与接种措施，为临床医生和患者提供参考。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3668" r="13668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5280" r="528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风湿免疫疾病是一类由免疫系统异常引起的慢性疾病，包括类风湿性关节炎、系统性红斑狼疮等。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通过接种疫苗，可以预防某些与风湿免疫疾病相关的感染，从而降低疾病的发生风险。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预防风湿免疫疾病的发生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某些疫苗可以通过调节免疫系统，减轻风湿免疫疾病的症状，提高患者的生活质量。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减轻风湿免疫疾病的症状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风湿免疫疾病患者容易并发感染，接种疫苗可以预防相关感染，避免并发症的发生。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避免风湿免疫疾病的并发症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通过接种疫苗，可以降低风湿免疫疾病患者的死亡风险，提高生存率。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提高风湿免疫疾病患者的生存率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疫苗筛查与接种的重要性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风湿免疫疾病概述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风湿免疫疾病是一组以关节、肌肉、骨骼及周围软组织受累为主要表现的异质性疾病，常伴有免疫系统的异常激活。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根据受累组织和器官的不同，风湿免疫疾病可分为关节炎、系统性红斑狼疮、强直性脊柱炎、干燥综合征等多种类型。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风湿免疫疾病的发病原因复杂多样，包括遗传、环境、感染、免疫等多种因素。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风湿免疫疾病的发病机制涉及免疫系统异常激活、自身抗体产生、炎症介质释放等多个环节，导致关节、肌肉等组织的炎症和损伤。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发病原因和机制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风湿免疫疾病的临床表现多样，包括关节疼痛、肿胀、僵硬、活动受限等症状，还可伴有发热、乏力等全身症状。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湿免疫疾病的诊断需结合患者的临床表现、实验室检查和影像学检查等综合判断。常用的实验室检查包括血常规、血沉、C反应蛋白、类风湿因子等，影像学检查如X线、CT、MRI等有助于评估关节和周围组织的病变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疫苗筛查策略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减毒活疫苗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通过减弱病毒或细菌的毒力而制成的疫苗，如麻疹、腮腺炎和风疹疫苗等。对于风湿免疫疾病患者，接种减毒活疫苗需谨慎评估风险。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灭活疫苗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通过杀死病毒或细菌而制成的疫苗，如流感、肺炎球菌和带状疱疹疫苗等。这类疫苗通常对风湿免疫疾病患者较为安全。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基因工程疫苗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利用基因工程技术生产的疫苗，如人乳头瘤病毒（HPV）疫苗和新冠病毒疫苗等。这类疫苗在风湿免疫疾病患者中的安全性因具体产品而异，需根据医生建议进行选择。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疫苗种类及选择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根据初步筛查结果，进行针对性的实验室检测，如抗体检测、炎症指标评估等，以明确患者的免疫状态和疫苗接种需求。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初步筛查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通过问卷调查、病史询问和体格检查等方式，初步了解患者的风湿免疫疾病状况及疫苗接种史。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综合患者的疾病状况、实验室检测结果及疫苗接种史等信息，进行风险评估，确定患者是否适合接种疫苗以及接种哪种类型的疫苗。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083" b="140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筛查方法与流程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https://d.book118.com/686221135230010045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2024-09-14T21:08:51.469</cp:lastPrinted>
  <dcterms:created xsi:type="dcterms:W3CDTF">2024-09-14T13:08:51Z</dcterms:created>
  <dcterms:modified xsi:type="dcterms:W3CDTF">2024-09-14T13:08:53Z</dcterms:modified>
</cp:coreProperties>
</file>