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9C58AE3-6D55-41DC-BF4E-6E72BE037B8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5E6A2-E007-44AA-BBB9-6C7CD3632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08A0A-3FC9-4935-BD9D-31D4E900B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350B8-079D-4AB0-9E20-FC3C14308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090F1-A6B9-4733-9449-3CF206035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63B5A8-654D-4330-88EC-0C5DEE8C0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FCC5EE-5CD5-47A7-8745-84E0B3872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2AEB09-82A9-4AFA-9642-5E2686E32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384FF-5782-4BCD-9924-9DF40C396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E81AB-2EDA-442A-A19C-74157F4E2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33D16-1D9C-4718-BDC5-A5B1F73BF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C0808-EC9C-4518-B6E5-EF4596CB3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A02AD1A-5846-4346-A4E9-8965D16B90F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1D73976-B836-489F-95C8-386E8BEC134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2202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焊接技术交流培训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焊接技术的安全措施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焊接技术的质量控制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焊接技术的基础知识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焊接技术是一种常见的加工技术，通过熔化并连接材料，被广泛应用于建筑、汽车制造等各行各业。在不同行业中，焊接技术的应用不仅简化了制造流程，提高了效率，还增强了产品的稳固性和耐久性。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焊接技术的历史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古代人类使用火焰加热金属进行连接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古代焊接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随着工业革命的到来，焊接技术得到了广泛的发展和应用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工业化焊接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近年来，随着科技的进步，焊接技术得到了高度的自动化和智能化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在压力下使金属表面接触并结合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通常与热力焊接结合应用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化学焊接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在金属表面涂抹焊剂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通过化学变化使金属结合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固相焊接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不熔化金属直接结合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适用于高温合金等特殊材料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热力焊接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熔化金属后冷却结合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通过火焰、电弧等加热金属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设备是进行焊接工作的关键设备，其中焊接机器人在自动化生产中发挥着重要作用，提高了生产效率，降低了人工成本。焊接电源的稳定性和功率大小直接影响焊接质量。而焊接辅助设备和焊接保护设备则为焊接提供必要的辅助和保护，确保操作安全和环境卫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不同金属材料的焊接特点及适用范围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焊接金属材料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硬度、延展性等特性对焊接质量的影响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焊接材料特性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如塑料、陶瓷等的焊接方法和注意事项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焊接非金属材料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焊接技术的安全措施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焊接作业安全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在焊接作业中，常见的危险包括火焰、电击等。为了保障工作者的安全，必须配备好相应的防护装备如防焊面罩、防护服等，并且要遵守相关的操作规范，确保操作安全。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焊接安全防护装备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保护面部不受火焰烧伤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防焊面罩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防止火花灼伤皮肤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避免电击伤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防护手套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焊接材料安全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焊接材料的安全储存至关重要，应当放置在干燥通风处，避免受潮。在进行操作时，要注意保持工作区域的整洁，避免材料混乱。废弃的焊接材料需进行正确处理，不能随意丢弃。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保持焊接设备的清洁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注意润滑焊接设备的关键部位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应急处理措施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熄灭明火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及时报警求助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焊接设备安全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日常检查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定期检查焊接设备的电路是否漏电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检查焊接枪的连接是否牢固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焊接现场安全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设置警示标示，确保出入口畅通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安全布置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制定应急预案，确保及时处理事故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事故处理流程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保持空气流通，排除有害气体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安全通风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航空航天焊接的特点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航空航天焊接要求高精度和高强度，航天器材在极端环境下工作，焊接质量直接影响着航空航天器的安全性和可靠性。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航空航天焊接的挑战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高温下焊接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温度控制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特殊材料焊接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焊接接头结构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接头设计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新型合金材料应用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复合材料焊接技术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工艺改进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激光焊接技术改进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自动化焊接工艺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环保节能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绿色焊接技术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能源利用优化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航空航天焊接的发展趋势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机器视觉辅助焊接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机器人自动焊接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传统焊接技术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常用于金属焊接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手工焊接方法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焊钳焊接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保护焊接区域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特种焊接技术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特种焊接技术是指应用于特定领域或特定情况下的焊接方法，例如超声波焊接可以实现非接触焊接，摩擦焊接适用于金属与复合材料的连接。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先进焊接技术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高精度焊接技术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高温高能焊接方法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等离子焊接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底部无反应离子焊接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电子束焊接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https://d.book118.com/686222020012010104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焊接技术交流培训</vt:lpstr>
      <vt:lpstr>目录</vt:lpstr>
      <vt:lpstr>第一章 焊接技术的基础知识</vt:lpstr>
      <vt:lpstr> </vt:lpstr>
      <vt:lpstr>焊接技术的历史</vt:lpstr>
      <vt:lpstr>焊接原理</vt:lpstr>
      <vt:lpstr>焊接设备</vt:lpstr>
      <vt:lpstr>焊接材料</vt:lpstr>
      <vt:lpstr>第2章 焊接技术的安全措施</vt:lpstr>
      <vt:lpstr>焊接作业安全</vt:lpstr>
      <vt:lpstr>焊接安全防护装备</vt:lpstr>
      <vt:lpstr> </vt:lpstr>
      <vt:lpstr>焊接设备安全</vt:lpstr>
      <vt:lpstr>焊接现场安全</vt:lpstr>
      <vt:lpstr>第3章 焊接技术的应用</vt:lpstr>
      <vt:lpstr> </vt:lpstr>
      <vt:lpstr>航空航天焊接的挑战</vt:lpstr>
      <vt:lpstr>航空航天焊接的发展趋势</vt:lpstr>
      <vt:lpstr>传统焊接技术</vt:lpstr>
      <vt:lpstr>特种焊接技术</vt:lpstr>
      <vt:lpstr>先进焊接技术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2024-09-29T14:34:41.652</cp:lastPrinted>
  <dcterms:created xsi:type="dcterms:W3CDTF">2024-09-29T06:34:41Z</dcterms:created>
  <dcterms:modified xsi:type="dcterms:W3CDTF">2024-09-29T06:34:43Z</dcterms:modified>
</cp:coreProperties>
</file>