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CA83C-9FF8-4BE9-9163-851FEB2B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3CC6E-CD50-4A0D-AAD6-FD27B5FF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4EDD-E14B-4798-B950-9943705D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AEA9F-A7EC-46F4-B131-29D72C7D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D2DB4-F13D-4DB4-B217-4A261EA3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6C56F-D719-4CD0-8CFF-058F566A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D7620-16D4-4B67-AFA7-EC9D8420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357AF-F78E-49F2-912F-47B63FDC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FD73-C758-462F-AF49-9691D103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1D6D6-79F7-45D0-A14B-22EE925F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F976-FDDF-4547-91C6-E1CE03B4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221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教育科技行业的创新教育模式与培训方案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创新教育模式与培训方案实践案例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教育科技行业创新教育模式与培训方案挑战与对策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24" r="25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信息化时代的教育变革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随着互联网和移动设备的普及，传统教育模式正在发生深刻变革，教育科技行业应运而生。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个性化教育需求增长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学生个体差异化的教育需求日益凸显，要求教育更加个性化、多元化。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教育资源分布不均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优质教育资源分布不均，教育科技有助于打破地域限制，实现资源共享。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发达国家在教育科技领域的研究起步较早，已经形成了一批具有影响力的在线教育平台和教育科技公司，如Coursera、edX等。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近年来，国内教育科技行业迅速发展，出现了众多在线教育平台和教育科技公司，如腾讯课堂、网易云课堂等。同时，政府也加大了对教育信息化的投入和支持。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提高教育质量和效率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利用先进的教育科技手段，提高教育质量和效率，满足学生个性化、多元化的教育需求。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打破地域限制，实现优质教育资源的共享，促进教育公平和社会进步。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推动教育模式的创新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通过研究教育科技行业的创新教育模式与培训方案，推动传统教育模式的变革和创新。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教育科技行业是指利用先进的信息技术手段，结合教育理念和教学方法，为教育领域提供创新解决方案和服务的产业。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根据服务对象和业务范围的不同，教育科技行业可分为在线教育、智能教育硬件、教育信息化、教育出版等多个子领域。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随着互联网技术的普及和发展，教育科技行业经历了从线下到线上、从单一到多元、从辅助到主导等多个发展阶段。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当前，教育科技行业已经成为全球范围内备受关注的热点领域之一，市场规模不断扩大，创新应用层出不穷，为教育领域的变革和发展注入了新的动力。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随着人工智能技术的不断成熟和在教育领域的广泛应用，未来教育将更加智能化、个性化，提高教学效果和学习体验。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5G技术的超高速率和低时延特性将为在线教育提供更加流畅、高清的视频传输和互动体验，推动在线教育的发展。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5G技术的融合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虚拟现实技术能够为学习者提供更加沉浸式的学习体验，未来在教育领域的应用将更加广泛，如虚拟实验室、虚拟校园等。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虚拟现实技术的拓展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大数据和云计算技术将为教育提供更加精准的数据分析和决策支持，实现教育资源的优化配置和教学效果的提升。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大数据与云计算的支撑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创新教育模式分析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在线教育通过互联网技术，打破了地域限制，使学生能够随时随地接受优质教育资源。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跨越地域限制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丰富的互动形式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在线教育平台可根据学生的学习进度、兴趣和能力，提供个性化的学习内容和路径。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在线教育通过实时互动、在线讨论、小组合作等形式，增强学生的参与度和学习效果。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混合式教育将线上教育与线下面对面教学相结合，发挥各自优势，提高教学效果。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学生可根据自己的时间和进度安排学习，同时保留与教师和其他学生的面对面交流机会。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灵活的学习安排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混合式教育整合了在线和线下的教学资源，为学生提供更丰富、多样化的学习体验。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多元化的教学资源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混合式教育模式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通过人工智能技术，分析学生的学习数据和行为，为其推荐合适的学习资源和路径。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AI可协助教师完成部分教学工作，如自动批改作业、提供学习建议等，提高教学效率。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AI可对学生的学习效果进行实时跟踪和评估，为教师提供数据支持，以便及时调整教学策略。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人工智能辅助教育模式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培训方案设计与实施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https://d.book118.com/686222210010010050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2024-09-15T03:30:42.179</cp:lastPrinted>
  <dcterms:created xsi:type="dcterms:W3CDTF">2024-09-14T19:30:42Z</dcterms:created>
  <dcterms:modified xsi:type="dcterms:W3CDTF">2024-09-14T19:30:44Z</dcterms:modified>
</cp:coreProperties>
</file>