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8"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BF5D616-BE26-4046-919B-9E6DA2592C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9D769A-E4C0-42E2-BECF-7F1F9968DB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F2E733A-B09A-4032-AC5E-8A67F9796B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292904D-00BC-4A8C-B4B4-2EA24230830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AAC9921-63B1-4687-B7CE-C24A9C84357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DF7F06-F4E1-40B4-9340-AC880532305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A0E389F-2A32-4E26-81F8-00BB986E74B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94E40C-EF49-48F0-9A53-D4DA0389E8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A6AB04-6467-4E64-B9E9-A8DF0FB91C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DC347D-13FA-4764-B938-5040B14FAF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EFA87C4-E90B-4F15-93DE-ECC80C2A383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6222240230010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桥梁工程施工验收规范应用案例探讨</a:t>
            </a:r>
          </a:p>
        </p:txBody>
      </p:sp>
      <p:sp>
        <p:nvSpPr>
          <p:cNvPr id="3" name="TextBox 3"/>
          <p:cNvSpPr txBox="1"/>
          <p:nvPr/>
        </p:nvSpPr>
        <p:spPr>
          <a:xfrm>
            <a:off x="1245134" y="4864418"/>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a:t>
            </a: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575937" y="4864418"/>
            <a:ext cx="2749581"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汇报时间：</a:t>
            </a:r>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引言</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桥梁工程施工验收规范概述</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桥梁工程施工验收规范应用案例</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案例分析</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结论与建议</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131" b="113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随着我国交通基础设施建设的快速发展，桥梁工程作为重要的交通枢纽，其施工质量和安全性能备受关注。</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桥梁工程施工验收规范是确保桥梁工程质量的关键环节，通过对规范的应用，可以有效提高桥梁施工质量和安全性能，降低工程风险。</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0000" b="10000"/>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本研究旨在探讨桥梁工程施工验收规范在实际工程中的应用情况，分析规范执行过程中存在的问题和不足，并提出相应的改进措施，为提高我国桥梁工程施工质量和安全性能提供理论支持和实践指导。</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通过案例分析，本研究将深入剖析规范应用的实际效果，总结经验教训，为相关规范的制定和完善提供参考和借鉴。同时，本研究还将为相关从业人员提供有益的指导和帮助，推动我国桥梁工程领域的健康发展。</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桥梁工程施工验收规范概述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施工过程验收</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材料验收</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施工设备验收</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验收程序与标准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验收规范的内容</a:t>
              </a:r>
            </a:p>
          </p:txBody>
        </p:sp>
      </p:grpSp>
      <p:pic>
        <p:nvPicPr>
          <p:cNvPr id="28" name="Picture 28"/>
          <p:cNvPicPr>
            <a:picLocks noChangeAspect="1"/>
          </p:cNvPicPr>
          <p:nvPr/>
        </p:nvPicPr>
        <p:blipFill>
          <a:blip r:embed="rId2"/>
          <a:srcRect l="14078" r="14078"/>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2413" r="12413"/>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8135" r="18135"/>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6589" r="1658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对桥梁施工过程中的各阶段进行质量检查和验收，确保符合设计要求和施工规范。</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对用于桥梁施工的材料进行质量检查和验收，包括钢材、混凝土等，确保材料质量合格。</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对施工所使用的设备进行检查和验收，确保设备性能良好、安全可靠。</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明确验收程序和标准，为施工单位和验收单位提供指导和依据。</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通过严格的施工过程和质量检查，确保桥梁工程的施工质量符合设计要求和安全标准。</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确保工程质量</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桥梁作为重要的交通基础设施，其质量直接关系到公共安全，因此验收规范的应用对于保障公共安全具有重要意义。</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保障公共安全</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通过施工过程的质量控制和验收，可以减少后期维修和维护的成本，提高工程效益。</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提高工程效益</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施工验收规范的应用可以促进施工单位在施工过程中不断改进技术和管理，提高施工水平。</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促进技术进步</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验收规范的重要性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5340" y="2000511"/>
            <a:ext cx="7405389" cy="1138956"/>
            <a:chOff x="2395340" y="2000511"/>
            <a:chExt cx="7405389" cy="1138956"/>
          </a:xfrm>
        </p:grpSpPr>
        <p:sp>
          <p:nvSpPr>
            <p:cNvPr id="3" name="TextBox 3"/>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桥梁工程施工验收规范应用案例</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严格遵循验收规范，确保工程质量</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某大桥施工过程中，施工单位严格按照桥梁工程施工验收规范进行自检和验收，确保了工程质量的可靠性和安全性。在验收过程中，对每个施工环节进行了细致的检查和测试，包括基础结构、桥墩、桥面铺装等，确保各项指标符合规范要求。</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案例一：某大桥施工验收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https://d.book118.com/686222240230010030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49</Paragraphs>
  <Slides>11</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11</vt:i4>
      </vt:variant>
    </vt:vector>
  </HeadingPairs>
  <TitlesOfParts>
    <vt:vector baseType="lpstr" size="15">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2024-08-29T04:17:55.123</cp:lastPrinted>
  <dcterms:created xsi:type="dcterms:W3CDTF">2024-08-28T20:17:55Z</dcterms:created>
  <dcterms:modified xsi:type="dcterms:W3CDTF">2024-08-28T20:17:56Z</dcterms:modified>
</cp:coreProperties>
</file>