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F6A1E-9D0A-46B1-8707-515C9B472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64972-F0C8-439A-9A93-D5DB0C087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C59FC-FCAC-459D-B92A-363674619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8264A-93FD-4901-805A-5CD3DC518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22E496-5F60-4AEF-B78E-DD042D94B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469E96-6E72-4FFA-B5B1-0D0AB90FD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F1E7DE-2744-46A0-8355-FF5E53BA5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1E54F-C6B9-41E8-A9C3-2DCB482ED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8E347-AC6B-41B9-A7DC-310C7DFEA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6EFF6-398E-4441-A9C9-548FA7980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3EDA7-7718-40BE-B788-5F3E58C2B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23214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《一面五星红旗》ppt课件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五星红旗的历史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五星红旗在中国的地位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五星红旗在国际上的影响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介绍五星红旗的历史背景，包括其设计、确定为国旗的过程以及在中国的地位和意义。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阐述五星红旗在国际上的影响，以及中国与世界各国交往时五星红旗所代表的象征意义。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课程目标设定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使学生了解五星红旗的由来、含义和象征意义。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培养学生分析和评价历史事件的能力，提高其独立思考和判断能力。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情感态度价值观目标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引导学生树立爱国意识，增强民族自豪感和国家认同感。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五星红旗的意义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五星红旗是中国的象征，代表着国家的独立、统一和发展。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五星红旗融合了中国传统文化元素，体现了中华民族的精神内涵。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五星红旗在国内外各种场合代表着中国的形象，是国家和民族尊严的象征。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五星红旗的历史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五星红旗起源于1949年，由中国共产党领导下的中华人民共和国政府确定为国旗。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当时的设计方案是由曾联松提出的，采用了红底色和黄色五角星，其中四颗小星围绕着一颗大星的构图。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红色象征着革命和工人阶级领导地位，黄色则代表了黄色人种的中华民族。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五星红旗的起源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1949年9月，中国人民政治协商会议第一届全体会议通过了《关于中华人民共和国国都、纪年、国歌、国旗的决议》，正式确定五星红旗为中华人民共和国国旗。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1950年代，随着新中国的成立和国际地位的提高，五星红旗开始在全世界范围内广泛使用。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1982年，《中华人民共和国宪法》规定：“中华人民共和国国旗是五星红旗。”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五星红旗的发展历程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五星红旗的象征意义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五星红旗代表了中国的国家主权和民族尊严。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五颗星星分别代表了中国共产党、工人阶级、农民阶级、小资产阶级和民族资产阶级，体现了中国各族人民大团结的力量。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五星红旗是中国的标志，也是中国在国际上的象征，具有深远的意义和影响。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五星红旗在中国的地位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https://d.book118.com/686223214101010050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2024-09-15T14:20:47.657</cp:lastPrinted>
  <dcterms:created xsi:type="dcterms:W3CDTF">2024-09-15T06:20:47Z</dcterms:created>
  <dcterms:modified xsi:type="dcterms:W3CDTF">2024-09-15T06:20:49Z</dcterms:modified>
</cp:coreProperties>
</file>