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F5E07-5C3F-423D-84B2-87D669C4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30449-FD21-4BF1-92E6-FED4A4BF9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EA1A3-C464-4715-BB2D-EAF992FB3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82867-7757-4848-81CF-678D86AF4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B674B-C0C1-49FD-A22C-32600B024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FFABFB-69DD-464B-8A6E-93FA55F08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AFCE5B-9B56-4144-B104-1B3C7064B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2F76C8-27CB-4CB2-B1C9-DF8FE10E4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8387A-4FA7-4DB8-BE63-1BCDB3038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1E5BF-28E2-4158-8D5C-0E212C526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0032F-9794-4CC3-B827-3D027515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224152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护士进修汇报交流与表达技巧的提升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交流与表达技巧在护士进修汇报中的应用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提升护士进修汇报交流与表达能力的策略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提升护士的专业素养和综合能力，适应医疗行业的快速发展和变化。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加强护士之间的交流和合作，促进经验和知识的共享。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提高护士的汇报表达和沟通能力，更好地展示工作成果和接受指导。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40" r="16840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091" r="1709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03" r="18803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护士在进修期间的学习成果和实践经验。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护士在工作中遇到的问题和解决方案。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护士对患者病情的观察、评估和护理措施。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护士对医疗团队协作和沟通的体验和感悟。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477" b="5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提升职业素养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展示专业知识和技能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通过进修汇报，护士可以展示自己在专业知识和技能方面的提升，体现对护理工作的深入理解和实践能力。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增强自信和表达能力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经过准备和演练的进修汇报，有助于提高护士的自信心和表达能力，使其在工作中更加从容和自信。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激发职业热情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通过与其他护士分享进修成果和经验，可以激发护士对职业的热情和追求，促进个人职业发展。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推动团队协作与创新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进修汇报可以激发团队成员的讨论和思考，促进团队协作和创新能力的提升。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进修汇报是团队内部信息交流的重要途径，有助于其他护士了解最新的护理理念、技术和方法。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增进同事间了解与信任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通过分享进修经历和成果，可以增进同事间的了解和信任，有利于形成更加紧密的团队合作关系。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加强团队沟通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75" r="15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通过进修汇报，护士可以接触到更广泛的学术领域和前沿知识，有助于拓展学术视野和思路。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拓展学术视野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经过进修学习和汇报准备，护士可以提升自己的学术素养和科研能力，为未来的学术发展打下基础。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提高学术素养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进修汇报是学术交流的重要平台，有助于护士与同行建立联系、分享经验和寻求合作机会。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促进学术合作与交流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促进学术交流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护士进修汇报的现状与问题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目前护士进修汇报多侧重于专业知识和技能的学习成果，缺乏对临床实践、团队协作、沟通能力等方面的全面展示。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汇报内容单一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许多护士在汇报时采用传统的PPT演示方式，缺乏互动性和吸引力，难以引起听众的共鸣。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表达方式不够生动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进修护士在汇报后往往得不到及时、具体的反馈意见，无法针对自身不足进行改进。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缺乏有效反馈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部分护士在汇报时表现出紧张、不自信的态度，影响汇报效果。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一些护士虽然具备扎实的专业知识，但表达能力欠佳，无法清晰、准确地传达信息。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部分护士在汇报时未能合理安排时间，导致重点内容未能充分展示或超时完成。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许多医院和护理学校对护士的汇报交流能力培训不够重视，缺乏系统的培训课程和指导。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50" r="153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护士在日常工作中缺乏汇报交流的实践机会，难以积累经验和提升能力。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实践机会少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缺乏有效的反馈机制，使得护士无法及时了解自身在汇报交流方面的不足并进行改进。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反馈机制不完善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交流与表达技巧在护士进修汇报中的应用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https://d.book118.com/686224152044010100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2024-09-24T05:25:40.458</cp:lastPrinted>
  <dcterms:created xsi:type="dcterms:W3CDTF">2024-09-23T21:25:40Z</dcterms:created>
  <dcterms:modified xsi:type="dcterms:W3CDTF">2024-09-23T21:25:42Z</dcterms:modified>
</cp:coreProperties>
</file>