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786A8-82BB-49F8-AF0E-BA39099B2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3E2A2-8706-4C2C-B415-67500CE4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E2768-085D-43A9-A7DE-75032516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88F71-5122-4433-B49D-9BE1BBB4E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42E95-9EE9-481C-B905-61F24F31B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B7CFD-5AD6-446E-8D17-FD37304C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27629-C1C0-4E50-A4E7-CC827A4ED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BD1BA-C35F-43C1-9072-5A82AB244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8FE99-B8E6-4CC4-8874-8E68923C6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1E679-93DC-4779-BC42-9486447FA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EC53D-B395-4E97-8B84-81A08B8AB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24241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营销管理工作思路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营销团队建设与管理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营销创新与发展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营销管理是指企业通过分析、计划、执行和控制营销活动，实现企业营销目标的过程。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营销管理涉及企业的各个方面，包括市场调研、产品开发、价格制定、促销策略和销售渠道管理等，需要系统地规划和执行。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市场环境和企业内部条件不断变化，营销管理需要根据实际情况灵活调整，以适应市场变化和满足客户需求。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营销管理需要不断创新，包括产品创新、市场创新、渠道创新和促销创新等，以保持竞争优势和吸引客户。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有效的营销管理能够更好地满足客户需求，提高客户满意度和忠诚度，从而增强企业的市场竞争力。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通过有效的营销管理，企业可以扩大市场份额、提高销售额和利润，促进企业的成长和发展。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良好的营销管理有助于塑造企业品牌形象，提升品牌知名度和美誉度，增强品牌价值。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营销管理的起源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营销管理起源于20世纪初的美国，随着市场经济的兴起和企业竞争的加剧，企业开始重视营销活动的管理。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营销管理的发展历程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从以产品为中心的营销观念、以消费者为中心的营销观念到以社会整体利益为中心的营销观念，营销管理不断发展和完善。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现代营销管理的新趋势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随着互联网和数字技术的发展，现代营销管理呈现出数字化、数据驱动和社交媒体等新趋势，为企业提供了更多的营销机会和手段。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明确企业或产品的目标市场，包括消费者群体、行业领域等。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将目标市场细分为若干个子市场，以便更有针对性地制定营销策略。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分析竞争对手的市场定位、产品特点、营销策略等，以便更好地制定差异化策略。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明确产品的目标市场、消费者群体和竞争优势。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通过产品特点、功能、品质等方面的差异化，提高产品的竞争力。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根据市场需求和竞争情况，合理规划产品线，满足不同消费者需求。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根据竞争对手的价格和市场需求制定价格。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根据市场需求和产品特点制定价格。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71" r="1577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根据产品特点和市场需求选择合适的销售渠道，如直销、分销、电商平台等。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660" r="2666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对销售渠道进行有效的管理和维护，确保渠道畅通、高效。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根据市场变化和业务发展需要，不断拓展新的销售渠道。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根据促销目标和预算策划促销活动，包括活动内容、时间、地点等。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对促销活动的效果进行评估，以便总结经验教训，持续改进营销策略。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促销方式选择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根据市场需求和产品特点选择合适的促销方式，如折扣、赠品、试用等。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营销执行与监控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制定明确的营销目标，包括销售额、市场份额和品牌知名度等，确保营销活动有的放矢。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进行深入的市场调研，了解目标客户的需求、竞争对手的优劣势以及市场趋势，为营销计划的制定提供依据。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根据市场调研结果，制定有针对性的营销策略，包括产品定位、定价、渠道和促销策略等。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策划各种营销活动，如广告宣传、公关活动、线上线下促销等，并确保活动得到有效执行。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营销计划制定与执行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设定合理的营销效果评估指标，如销售额、客户增长率、品牌知名度等，以便对营销活动的效果进行量化评估。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收集并分析营销活动的相关数据，了解活动实际效果与预期的差距，找出存在的问题和改进空间。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根据效果评估结果，及时调整营销策略和活动方案，优化资源配置，提高营销效果。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营销效果评估与调整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https://d.book118.com/686224241203010050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2024-09-16T04:21:14.761</cp:lastPrinted>
  <dcterms:created xsi:type="dcterms:W3CDTF">2024-09-15T20:21:14Z</dcterms:created>
  <dcterms:modified xsi:type="dcterms:W3CDTF">2024-09-15T20:21:17Z</dcterms:modified>
</cp:coreProperties>
</file>