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8FF0E-295A-4CBE-9C99-82EA31182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7BD4A-256A-4B4F-92D5-1E1FCB0C4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45A7F-C279-45AE-965D-B09E3BC63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4F122-ECE9-42A8-9117-EB3F9791B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889FB-E84A-444B-A683-D6A8A28A5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8D7514-712A-4879-9ED6-9FDDF52E0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45BA5-32FA-4508-9DB0-17EC5C351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94DCF-95B9-424D-A831-62773229C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B52E7-9503-4F60-8D37-40BE508A5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15ACD-691A-47DC-A391-92C91B9A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5C6C4-0E34-404A-B440-94E26AF79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2511510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医院感染科护士的感染科院内外合作与交流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感染科院内合作与交流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感染科院外合作与交流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护士在感染科院内外合作中的角色与职责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感染科院内外合作对护士个人成长的影响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感染科院内合作与交流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与其他科室定期召开联席会议，共同讨论感染防控问题，确保信息畅通。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强化协作意识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及时分享信息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积极参与多学科协作，共同为患者提供全面的诊疗服务。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发现疑似感染病例，及时通知相关科室，共同做好防控工作。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与其他科室的沟通与协作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作为感染科护士，应积极参与医院感染防控小组的工作，共同制定和执行感染防控措施。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加入感染防控小组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根据医院感染的特点和实际情况，为制定科学合理的防控策略提供专业建议。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参与制定防控策略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在日常工作中，认真执行各项感染防控措施，确保医疗安全。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落实防控措施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参与医院感染防控团队工作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143" r="41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定期举办感染防控培训活动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提高培训意识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认识到培训在提升感染防控能力中的重要性，积极参与和组织培训活动。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丰富培训内容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结合医院感染实际情况，制定针对性的培训计划，涵盖手卫生、个人防护、消毒隔离等方面。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创新培训形式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采用线上线下相结合的方式，开展多样化的培训活动，提高培训效果。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感染科院外合作与交流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参加国际、国内感染科领域的学术会议和研讨会，了解最新的研究成果和治疗技术。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与同行专家进行深入交流和讨论，分享经验和知识，提升专业水平和技能。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将会议和研讨会上获取的最新信息和经验应用到实际工作中，提高医院感染防控水平。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参加学术会议及研讨会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305" r="13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与其他医疗机构建立合作关系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与其他医院、疾控中心、科研机构等建立紧密的合作关系，共同推进感染防控工作。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通过合作，实现资源共享、技术互助和人才交流，提升整体应对能力。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参与区域性的感染防控协作网络，共同应对突发公共卫生事件和重大疫情。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积极参与社区和公众健康教育活动，提高公众对感染防控的认知和重视程度。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与相关机构合作开展感染防控研究项目，推动科研成果转化和应用，提升区域感染防控水平。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107" r="310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通过举办培训班、研讨会等活动，向其他医疗机构和医护人员传授感染防控知识和经验。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分享经验，促进区域感染防控水平提升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护士在感染科院内外合作中的角色与职责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https://d.book118.com/686225115105010035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2024-09-05T05:29:04.350</cp:lastPrinted>
  <dcterms:created xsi:type="dcterms:W3CDTF">2024-09-04T21:29:04Z</dcterms:created>
  <dcterms:modified xsi:type="dcterms:W3CDTF">2024-09-04T21:29:06Z</dcterms:modified>
</cp:coreProperties>
</file>