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495027-6F07-49F9-8746-26DABCC36B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1FB59F-DC2E-4F91-AAE4-883DC53376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181296-EEE3-4232-8F4E-C556598670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1A7AC8-57DD-48B4-B34F-1E75045B22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B2F8F4-2E70-4D22-9216-9CE54F2784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FE20AA-FAC9-4A3A-A945-2B6E16B25B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0767FA-B430-4203-A0AE-6EFD0987D2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771A94-8DAD-4F04-BE37-5F2DCAE87C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AA45E4-DF33-45C9-B100-32BD1E30A4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40E150-F5B9-42CE-B339-AC478622C8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EC1379-6646-4B98-9D77-7A76CAF419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2"/>
          <a:stretch>
            <a:fillRect/>
          </a:stretch>
        </a:blipFill>
        <a:effectLst/>
      </p:bgPr>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6232005025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微软雅黑" panose="020b0503020204020204" charset="-122"/>
                <a:ea typeface="微软雅黑" panose="020b0503020204020204" charset="-122"/>
                <a:cs typeface="微软雅黑" panose="020b0503020204020204" charset="-122"/>
              </a:rPr>
              <a:t>互联网时代的服装推广策略</a:t>
            </a:r>
            <a:endParaRPr lang="en-US" sz="51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微软雅黑" panose="020b0503020204020204" charset="-122"/>
                <a:ea typeface="微软雅黑" panose="020b0503020204020204" charset="-122"/>
                <a:cs typeface="微软雅黑" panose="020b0503020204020204" charset="-122"/>
              </a:rPr>
              <a:t>汇报人：</a:t>
            </a:r>
            <a:endParaRPr lang="en-US" sz="2025">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微软雅黑" panose="020b0503020204020204" charset="-122"/>
                <a:ea typeface="微软雅黑" panose="020b0503020204020204" charset="-122"/>
                <a:cs typeface="微软雅黑" panose="020b0503020204020204" charset="-122"/>
              </a:rPr>
              <a:t>2024-01-10</a:t>
            </a:r>
            <a:endParaRPr lang="en-US" sz="2025">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微软雅黑" panose="020b0503020204020204" charset="-122"/>
                <a:ea typeface="微软雅黑" panose="020b0503020204020204" charset="-122"/>
                <a:cs typeface="微软雅黑" panose="020b0503020204020204" charset="-122"/>
              </a:rPr>
              <a:t>contents</a:t>
            </a:r>
            <a:endParaRPr lang="en-US" sz="27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互联网时代服装市场概述</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线上推广策略</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线下推广策略</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线上线下整合推广策略</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案例分析</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未来展望与总结</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微软雅黑" panose="020b0503020204020204" charset="-122"/>
                <a:ea typeface="微软雅黑" panose="020b0503020204020204" charset="-122"/>
                <a:cs typeface="微软雅黑" panose="020b0503020204020204" charset="-122"/>
              </a:rPr>
              <a:t>互联网时代服装市场概述</a:t>
            </a:r>
            <a:endParaRPr lang="en-US" sz="38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微软雅黑" panose="020b0503020204020204" charset="-122"/>
                <a:ea typeface="微软雅黑" panose="020b0503020204020204" charset="-122"/>
                <a:cs typeface="微软雅黑" panose="020b0503020204020204" charset="-122"/>
              </a:rPr>
              <a:t>01</a:t>
            </a:r>
            <a:endParaRPr lang="en-US" sz="7650" b="1">
              <a:solidFill>
                <a:schemeClr val="l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微软雅黑" panose="020b0503020204020204" charset="-122"/>
                <a:ea typeface="微软雅黑" panose="020b0503020204020204" charset="-122"/>
                <a:cs typeface="微软雅黑" panose="020b0503020204020204" charset="-122"/>
              </a:rPr>
              <a:t>CATALOGUE</a:t>
            </a:r>
            <a:endParaRPr lang="en-US" sz="1500" b="1">
              <a:solidFill>
                <a:schemeClr val="accent1">
                  <a:lumMod val="75000"/>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8363" b="836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互联网对服装市场的影响</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电子商务平台的崛起</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电子商务平台的兴起为服装品牌提供了更广阔的销售渠道，降低了运营成本，提高了市场覆盖率。</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社交媒体的营销价值</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社交媒体成为服装品牌推广的重要平台，通过社交媒体营销，品牌可以与目标客户建立更紧密的联系，提高品牌知名度和美誉度。</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个性化需求的满足</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互联网时代让消费者更容易找到符合自己个性化需求的服装品牌和款式，推动了服装市场的细分和差异化发展。</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srcRect t="16667" b="16667"/>
          <a:stretch>
            <a:fillRect/>
          </a:stretch>
        </p:blipFill>
        <p:spPr>
          <a:xfrm>
            <a:off x="705128" y="1258733"/>
            <a:ext cx="5140490" cy="5140491"/>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随着快时尚消费观念的普及，消费者越来越注重时尚潮流和个性化，对服装的款式、品质和价格的要求也越来越高。</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快时尚消费观念的普及</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线上线下的融合成为服装市场的发展趋势，品牌需要充分利用线上线下的优势，提供更好的购物体验和服务。</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线上线下融合的趋势</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随着社会对环保问题的关注度不断提高，越来越多的消费者开始关注服装的环保和可持续性，品牌需要注重环保和可持续发展。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绿色环保理念的倡导</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当前服装市场的特点与趋势</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微软雅黑" panose="020b0503020204020204" charset="-122"/>
                <a:ea typeface="微软雅黑" panose="020b0503020204020204" charset="-122"/>
                <a:cs typeface="微软雅黑" panose="020b0503020204020204" charset="-122"/>
              </a:rPr>
              <a:t>线上推广策略</a:t>
            </a:r>
            <a:endParaRPr lang="en-US" sz="38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微软雅黑" panose="020b0503020204020204" charset="-122"/>
                <a:ea typeface="微软雅黑" panose="020b0503020204020204" charset="-122"/>
                <a:cs typeface="微软雅黑" panose="020b0503020204020204" charset="-122"/>
              </a:rPr>
              <a:t>02</a:t>
            </a:r>
            <a:endParaRPr lang="en-US" sz="7650" b="1">
              <a:solidFill>
                <a:schemeClr val="l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微软雅黑" panose="020b0503020204020204" charset="-122"/>
                <a:ea typeface="微软雅黑" panose="020b0503020204020204" charset="-122"/>
                <a:cs typeface="微软雅黑" panose="020b0503020204020204" charset="-122"/>
              </a:rPr>
              <a:t>CATALOGUE</a:t>
            </a:r>
            <a:endParaRPr lang="en-US" sz="1500" b="1">
              <a:solidFill>
                <a:schemeClr val="accent1">
                  <a:lumMod val="75000"/>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利用主流社交媒体平台，如微信、微博、抖音等，建立品牌形象和扩大知名度。</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社交媒体平台</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3125" b="3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精准定位</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000" r="20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互动与参与</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750" r="18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根据目标受众的特点，选择合适的社交媒体平台进行推广，提高营销效果。</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通过举办线上活动、发起话题讨论等方式，增加用户互动，提高用户参与度。</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社交媒体营销</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创作高质量的图文、短视频、直播等内容，吸引用户关注和留存。</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内容类型</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围绕品牌理念、产品特点、流行趋势等主题，打造有吸引力的内容。</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内容主题</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3"/>
          <a:srcRect l="19208" r="1920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2476" r="12476"/>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通过多渠道传播内容，如自有媒体、合作伙伴等，扩大内容的影响力。</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内容传播</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内容营销</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合理使用关键词，提高网站在搜索引擎中的排名。</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关键词优化</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优化网站结构，提高用户体验和搜索引擎抓取效率。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网站结构优化</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与其他网站建立外部链接，提高网站权重和排名。</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外部链接建设</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搜索引擎优化（SEO）</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建立完善的订阅与退订机制，确保用户自愿接收邮件。</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订阅与退订机制</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设计有吸引力的邮件标题和正文，提高用户点击率。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邮件内容设计</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通过数据分析优化邮件营销策略，提高营销效果。</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数据分析和优化</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电子邮件营销</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微软雅黑" panose="020b0503020204020204" charset="-122"/>
                <a:ea typeface="微软雅黑" panose="020b0503020204020204" charset="-122"/>
                <a:cs typeface="微软雅黑" panose="020b0503020204020204" charset="-122"/>
              </a:rPr>
              <a:t>线下推广策略</a:t>
            </a:r>
            <a:endParaRPr lang="en-US" sz="38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微软雅黑" panose="020b0503020204020204" charset="-122"/>
                <a:ea typeface="微软雅黑" panose="020b0503020204020204" charset="-122"/>
                <a:cs typeface="微软雅黑" panose="020b0503020204020204" charset="-122"/>
              </a:rPr>
              <a:t>03</a:t>
            </a:r>
            <a:endParaRPr lang="en-US" sz="7650" b="1">
              <a:solidFill>
                <a:schemeClr val="l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微软雅黑" panose="020b0503020204020204" charset="-122"/>
                <a:ea typeface="微软雅黑" panose="020b0503020204020204" charset="-122"/>
                <a:cs typeface="微软雅黑" panose="020b0503020204020204" charset="-122"/>
              </a:rPr>
              <a:t>CATALOGUE</a:t>
            </a:r>
            <a:endParaRPr lang="en-US" sz="1500" b="1">
              <a:solidFill>
                <a:schemeClr val="accent1">
                  <a:lumMod val="75000"/>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实体店铺是品牌形象的重要展示窗口，应注重店铺的外观、内部装修和陈列设计，营造独特的品牌氛围。</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店铺形象</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店铺设计应注重用户体验，提供舒适的环境、便捷的购物流程和优质的服务，增强消费者对品牌的认同感和忠诚度。</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用户体验</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实体店铺设计</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通过与知名品牌或设计师进行联名合作，可以借助合作伙伴的资源和知名度，提高品牌知名度和曝光率。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联名合作可以结合双方的优势资源，共同推出独具特色的产品，满足消费者多样化的需求。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品牌联名合作</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互补优势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扩大品牌影响力</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https://d.book118.com/686232005025010035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2024-09-04T19:03:13.107</cp:lastPrinted>
  <dcterms:created xsi:type="dcterms:W3CDTF">2024-09-04T11:03:13Z</dcterms:created>
  <dcterms:modified xsi:type="dcterms:W3CDTF">2024-09-04T11:03:15Z</dcterms:modified>
</cp:coreProperties>
</file>