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65C21-8BD1-4973-82B6-FE45C13A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314D1-BFE8-4B97-A4B2-E7CAA0D5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42D94-533C-47B4-9CE3-CE29133D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AC9D5-9BA7-43CE-9CA1-63E057216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28CA4-5933-4D6C-8678-342D46AA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0D7A0-233E-4195-B0C8-AC9A62F0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083C0-2845-481A-98DD-EF757A27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473E3-EB40-4776-919C-009F3C81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A9DF2-C433-41B9-B5EA-8BFFB6A6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1CB6-EC64-45EF-B14C-5D30AA1A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C408-D97A-4224-93F5-BD53BB57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201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现代工程图学1制图的基本知识与技能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制图基本知识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投影基础与视图表达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组合体视图的绘制与阅读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轴测图与透视图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工程图样的绘制与阅读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工程图学概述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工程图学是研究工程与产品信息的表达、交流、传递的学科，是工程技术领域中的一门重要基础课程。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工程图学为工程设计提供了统一的表达和交流语言，使得工程师和技术人员能够准确、高效地传递设计意图和技术要求，是工程实践中不可或缺的一部分。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66" r="23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3" r="2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36" b="7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工程图学的发展历程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古代工程图学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古代人们通过简单的图形和符号来表达建筑、水利等工程的设计意图，如埃及的金字塔、中国的长城等。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近代工程图学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随着工业革命的兴起，机械、建筑等领域的发展推动了工程图学的进步，出现了更加精确的绘图工具和标准化的制图规范。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现代工程图学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计算机技术的发展为工程图学带来了革命性的变革，CAD、CAE等技术的应用使得工程图的绘制、编辑、传输更加便捷和高效。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其他工程领域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除了上述领域外，工程图学还广泛应用于航空航天、船舶、汽车、化工等各个工程领域，为工程设计和技术交流提供了有力的支持。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在机械工程中，工程图学用于表达机械零件的形状、尺寸、公差等技术要求，以及机械系统的装配关系和运动原理。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建筑工程中的工程图主要用于表达建筑物的平面布局、立面造型、剖面结构等设计信息，以及施工过程中的详细做法和技术要求。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电气工程中的工程图用于表达电路原理、电气设备布局、接线方式等信息，是电气设计和施工的重要依据。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制图基本知识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根据国家标准规定，图纸幅面分为A0、A1、A2、A3、A4五种，并采用统一的图纸格式。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图纸幅面和格式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图纸上图形与实物相应要素的线性尺寸之比，称为比例。比例的选择应根据图样的用途和被绘对象的复杂程度来确定。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图样中书写的汉字、数字和字母等，必须做到字体工整、笔画清楚、间隔均匀、排列整齐。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图线的基本线型有实线、虚线、点画线、双点画线、波浪线和双折线等。图线的宽度分为粗、中、细三种。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投影法的基本概念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投影法分为中心投影法和平行投影法。平行投影法又分为斜投影法和正投影法。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三视图是指主视图、俯视图和左视图。主视图反映物体的主要形状特征；俯视图反映物体的上面形状；左视图反映物体的左面形状。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组合体是由若干个基本几何体按一定的方式组合而成的。绘制组合体视图时，应首先分析组合体的组合形式和相对位置，然后确定视图的表达方案。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尺寸标注是图样中的重要组成部分，它表达了物体的真实大小和相互位置关系。尺寸标注必须做到完整、清晰、合理。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三视图的形成及投影规律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组合体的视图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制图的基本规则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常用符号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包括连接符号、指引线、对称符号、中心线、断开符号等。这些符号在制图中起着重要的辅助作用，能够简化图形并明确表达设计意图。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223" r="322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尺寸标注的组成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整的尺寸标注由尺寸界线、尺寸线、尺寸起止符号和尺寸数字组成。其中，尺寸界线表示尺寸的起始和终止位置；尺寸线表示尺寸的方向和范围；尺寸起止符号表示尺寸的精确位置；尺寸数字表示物体的实际大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标注方法包括线性标注、对齐标注、角度标注、直径标注、半径标注等。不同的标注方法适用于不同的图形和尺寸类型，能够准确、清晰地表达物体的尺寸信息。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制图的常用符号与标注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投影基础与视图表达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投影是指将物体在投影面上的轮廓或形状表示出来的方法。根据光线与投影面的相对位置不同，投影可分为中心投影和平行投影两大类。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中心投影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所有投射线都汇交于一点的投影称为中心投影。根据中心投影法绘制的图形称为透视图，它富有立体感和真实感，因此在建筑设计等领域被广泛应用。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平行投影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投射线互相平行且垂直于投影面的投影称为平行投影。根据平行投影法绘制的图形称为平行投影图，它可以分为正投影和斜投影两种。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投影的基本概念与分类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真实性、积聚性和类似性。当直线或平面图形平行于投影面时，其投影反映实长或实形；当直线或平面图形垂直于投影面时，其投影积聚成点或直线；当直线或平面图形倾斜于投影面时，其投影为类似形。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正投影的基本特性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长对正、高平齐、宽相等。即正立面图的长与平面图的长相等，正立面图的高与侧立面图的高相等，平面图的宽与侧立面图的宽相等。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正投影的基本规律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正投影的基本特性与规律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851" r="158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三视图的形成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将物体放在三投影面体系中，分别向三个投影面作正投影，由前向后投射所得的视图称为主视图（正视图），由上向下投射所得的视图称为俯视图，由左向右投射所得的视图称为左视图。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三视图的对应关系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长对正、高平齐、宽相等。主视图与俯视图长度相等且对正；主视图与左视图高度相等且平齐；俯视图与左视图宽度相等。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三视图的形成与对应关系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组合体视图的绘制与阅读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https://d.book118.com/686232014003010054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2024-09-20T23:10:55.994</cp:lastPrinted>
  <dcterms:created xsi:type="dcterms:W3CDTF">2024-09-20T15:10:56Z</dcterms:created>
  <dcterms:modified xsi:type="dcterms:W3CDTF">2024-09-20T15:10:58Z</dcterms:modified>
</cp:coreProperties>
</file>