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BF467-6999-485F-A02E-C60D5ECC1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77801-6D2D-4575-905B-200235BD7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77E62-E5EF-4136-9DE1-5248EF907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600270-9109-441D-B985-68BDB977E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B5691F-536E-4B19-B7C8-8DC1622CD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C66DF2-BD60-441B-84F1-122ED8C65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DE5E51-2996-401A-BB03-A7C446AF1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DE16C1-4776-4569-A483-A4366D2F7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0BBEC3-5539-4958-9EE7-C0484C072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064B9-51E0-40D1-9754-910915C3C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8FE1C-9453-4715-8A1C-8E6C65D41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emf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232014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俯卧位通气护理实践指南\n## 1.俯卧位通气的基本概念与原理\n### 1.1俯卧位通气的定义与目的\n### 1.2俯卧位通气的生理效应\n### 1.3俯卧位通气与其他通气方式的比较\n## 2.俯卧位通气的适应症与禁忌症\n### 2.1俯卧位通气的适应症\n### 2.2俯卧位通气的禁忌症\n### 2.3患者评估与选择\n## 3.俯卧位通气的实施方法与流程\n### 3.1俯卧位通气的准备工作\n### 3.2俯卧位通气的实施步骤\n### 3.3俯卧位通气的注意事项与并发症预防\n## 4.俯卧位通气期间的护理观察与监测\n### 4.1生命体征的监测与护理\n### 4.2呼吸功能的评估与护理\n### 4.3并发症的观察与护理\n## 5.俯卧位通气的效果评估与调整\n### 5.1俯卧位通气效果的评价指标\n### 5.2俯卧位通气的效果观察与调整\n### 5.3俯卧位通气的持续性与撤离时机\n## 6.俯卧位通气在不同疾病中的应用与实践\n### 6.1俯卧位通气在急性呼吸窘迫综合症中的应用\n### 6.2俯卧位通气在重症肺炎中的应用\n### 6.3俯卧位通气在其他疾病中的应用与探索\n## 7.俯卧位通气的护理教育与培训\n### 7.1俯卧位通气的护理教育与实践\n### 7.2俯卧位通气的培训与考核\n### 7.3俯卧位通气的持续教育与知识更新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7200"/>
              <a:t>俯卧位通气护理实践指南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俯卧位通气的基本概念与原理</a:t>
            </a:r>
            <a:endParaRPr/>
          </a:p>
        </p:txBody>
      </p:sp>
      <p:sp>
        <p:nvSpPr>
          <p:cNvPr id="10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俯卧位通气（Prone Positioning）是一种呼吸治疗方法</a:t>
                </a:r>
                <a:endParaRPr/>
              </a:p>
            </p:txBody>
          </p:sp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通过改变患者的体位，增加肺部的通气和灌注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有助于改善患者的氧合和呼吸功能</a:t>
                </a:r>
                <a:endParaRPr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俯卧位通气的目的</a:t>
                </a:r>
                <a:endParaRPr/>
              </a:p>
            </p:txBody>
          </p:sp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改善急性呼吸窘迫综合症（ARDS）患者的氧合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减轻重症肺炎患者的肺部炎症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提高其他呼吸系统疾病患者的肺功能</a:t>
                </a:r>
                <a:endParaRPr/>
              </a:p>
            </p:txBody>
          </p:sp>
          <p:sp>
            <p:nvSpPr>
              <p:cNvPr id="2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俯卧位通气的定义与目的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俯卧位通气的生理效应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俯卧位通气对肺部的生理效应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增加肺部的容积和顺应性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改善肺部的通气和灌注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减少肺部的分流和死腔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俯卧位通气对心脏的生理效应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改变心脏的位置和压力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改善心脏的灌注和氧合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降低心脏的负荷和耗氧量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俯卧位通气与仰卧位通气的比较</a:t>
                </a:r>
                <a:endParaRPr/>
              </a:p>
            </p:txBody>
          </p:sp>
          <p:sp>
            <p:nvSpPr>
              <p:cNvPr id="2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俯卧位通气能更好地改善氧合和呼吸功能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俯卧位通气对心脏的负荷和耗氧量较低</a:t>
                </a:r>
                <a:endParaRPr/>
              </a:p>
            </p:txBody>
          </p:sp>
          <p:sp>
            <p:nvSpPr>
              <p:cNvPr id="2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俯卧位通气与机械通气的比较</a:t>
                </a:r>
                <a:endParaRPr/>
              </a:p>
            </p:txBody>
          </p:sp>
          <p:sp>
            <p:nvSpPr>
              <p:cNvPr id="2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俯卧位通气是一种非侵入性的呼吸治疗方法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俯卧位通气可以减少机械通气的需求和时间</a:t>
                </a:r>
                <a:endParaRPr/>
              </a:p>
            </p:txBody>
          </p:sp>
          <p:sp>
            <p:nvSpPr>
              <p:cNvPr id="2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俯卧位通气与其他通气方式的比较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俯卧位通气的适应症与禁忌症</a:t>
            </a:r>
            <a:endParaRPr/>
          </a:p>
        </p:txBody>
      </p:sp>
      <p:sp>
        <p:nvSpPr>
          <p:cNvPr id="27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7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7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俯卧位通气适用于急性呼吸窘迫综合症（ARDS）患者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有助于改善氧合和呼吸功能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降低死亡率</a:t>
                </a:r>
                <a:endParaRPr/>
              </a:p>
            </p:txBody>
          </p:sp>
          <p:pic>
            <p:nvPicPr>
              <p:cNvPr id="2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俯卧位通气适用于重症肺炎患者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有助于减轻肺部炎症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提高肺部通气功能</a:t>
                </a:r>
                <a:endParaRPr/>
              </a:p>
            </p:txBody>
          </p:sp>
          <p:pic>
            <p:nvPicPr>
              <p:cNvPr id="28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俯卧位通气适用于其他呼吸系统疾病患者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有助于改善肺功能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降低呼吸衰竭的风险</a:t>
                </a:r>
                <a:endParaRPr/>
              </a:p>
            </p:txBody>
          </p:sp>
          <p:pic>
            <p:nvPicPr>
              <p:cNvPr id="29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俯卧位通气的适应症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俯卧位通气的禁忌症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俯卧位通气的禁忌症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严重的心血管疾病患者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颅内压增高患者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腹部手术患者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俯卧位通气的相对禁忌症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骨折或脊髓损伤患者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肥胖患者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患者评估与选择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患者的评估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评估患者的生命体征和呼吸功能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评估患者的合并症和并发症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患者的选择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根据患者的病情和耐受性选择俯卧位通气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在实施俯卧位通气前与患者和家属进行充分沟通</a:t>
                </a:r>
                <a:endParaRPr/>
              </a:p>
            </p:txBody>
          </p:sp>
          <p:pic>
            <p:nvPicPr>
              <p:cNvPr id="3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俯卧位通气的实施方法与流程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护士的准备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熟悉俯卧位通气的操作流程和注意事项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准备俯卧位通气所需的设备和物品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患者的准备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更换舒适的病号服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准备好患者的枕头和支撑物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环境的准备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调整病室的温度和湿度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保持病室安静和整洁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俯卧位通气的准备工作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俯卧位通气的实施步骤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9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俯卧位通气的实施步骤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将患者平移至病床的一侧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将患者的手臂和头部放置于舒适的支撑物上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调整患者的姿势和舒适度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监测患者的生命体征和呼吸功能</a:t>
            </a:r>
            <a:endParaRPr/>
          </a:p>
        </p:txBody>
      </p:sp>
      <p:cxnSp>
        <p:nvCxnSpPr>
          <p:cNvPr id="30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俯卧位通气的注意事项</a:t>
                </a:r>
                <a:endParaRPr/>
              </a:p>
            </p:txBody>
          </p:sp>
          <p:sp>
            <p:nvSpPr>
              <p:cNvPr id="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保持患者的呼吸道通畅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注意患者的舒适度和安全性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密切观察患者的生命体征和呼吸功能</a:t>
                </a:r>
                <a:endParaRPr/>
              </a:p>
            </p:txBody>
          </p:sp>
          <p:sp>
            <p:nvSpPr>
              <p:cNvPr id="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俯卧位通气的并发症预防</a:t>
                </a:r>
                <a:endParaRPr/>
              </a:p>
            </p:txBody>
          </p:sp>
          <p:sp>
            <p:nvSpPr>
              <p:cNvPr id="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预防压疮和皮肤损伤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预防气管插管和导管的移位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预防心脏和血管系统的并发症</a:t>
                </a:r>
                <a:endParaRPr/>
              </a:p>
            </p:txBody>
          </p:sp>
          <p:sp>
            <p:nvSpPr>
              <p:cNvPr id="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俯卧位通气的注意事项与并发症预防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俯卧位通气期间的护理观察与监测</a:t>
            </a:r>
            <a:endParaRPr/>
          </a:p>
        </p:txBody>
      </p:sp>
      <p:sp>
        <p:nvSpPr>
          <p:cNvPr id="5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生命体征的监测与护理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生命体征的监测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监测患者的心率、血压和血氧饱和度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监测患者的呼吸频率和深度</a:t>
                </a:r>
                <a:endParaRPr/>
              </a:p>
            </p:txBody>
          </p:sp>
          <p:pic>
            <p:nvPicPr>
              <p:cNvPr id="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根据患者的病情调整监测的频率和持续时间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及时处理患者的生命体征异常</a:t>
                </a:r>
                <a:endParaRPr/>
              </a:p>
            </p:txBody>
          </p:sp>
          <p:pic>
            <p:nvPicPr>
              <p:cNvPr id="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https://d.book118.com/686232014005010050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俯卧位通气护理实践指南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2024-09-15T02:37:59.291</cp:lastPrinted>
  <dcterms:created xsi:type="dcterms:W3CDTF">2024-09-14T18:37:59Z</dcterms:created>
  <dcterms:modified xsi:type="dcterms:W3CDTF">2024-09-14T18:38:01Z</dcterms:modified>
</cp:coreProperties>
</file>