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24054-30F8-4409-8D26-6E9951B4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49791-4DBE-4745-9AD5-1C3A81D95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F2DB0-90F7-4549-A744-C0554B8CC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85BF8-8CC0-46BC-8FE2-4E461059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4E3DD-63F9-4255-B76A-8E5FC5242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38B65-4B43-4ABD-8512-EEB6B8A2E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A3A3A-CA0A-4A1A-9A6A-A6C8A703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CD34E-F06E-4866-BA45-1B4A6EE5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DC4C5-F479-4465-9E9F-EB7389C66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7B80A-C621-488E-86DE-649EB0F63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4EC79-6C89-4D03-B822-DDC2FDF0D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32235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9940" y="1524000"/>
            <a:ext cx="10495915" cy="1069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霍乱诊疗方案（2023年版</a:t>
            </a:r>
            <a:r>
              <a:rPr lang="zh-CN" alt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）解读</a:t>
            </a:r>
            <a:endParaRPr lang="zh-CN" alt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36322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Pumpkin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2024-01-02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霍乱的发病机制和病理改变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霍乱的诊断和鉴别诊断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霍乱的治疗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霍乱的预防和控制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霍乱的概述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07" b="3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267" b="20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霍乱的简述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霍乱是一种由霍乱弧菌引起的急性腹泻传染病，主要症状为剧烈无痛性泻吐，呈米泔样大便，严重者可出现脱水表现。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霍乱弧菌存在于水中，经口摄入后引发感染，在胃酸作用下大量繁殖，产生毒素，导致腹泻、呕吐等症状。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霍乱弧菌对热、干燥、日光、化学消毒剂等都很敏感，在正常胃酸中仅能存活4分钟。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传染源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传播途径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易感人群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流行特征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霍乱的流行病学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657" r="96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570" b="157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患者和带菌者是霍乱的主要传染源。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主要通过污染的水源或食物经口摄入，污染鱼、虾等水产品引起传播。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人群普遍易感，胃酸缺乏者尤其易感。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霍乱呈世界性分布，亚洲、非洲和拉丁美洲等地区为高发区，我国多发生在夏秋季节。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霍乱的发病机制和病理改变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发病机制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霍乱主要通过污染的水源或食物经口摄入，进入人体后，在胃酸的作用下大部分失去活性，仅小部分进入小肠，在碱性肠液内迅速活化，大量繁殖后产生霍乱毒素，导致剧烈呕吐和腹泻。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传播途径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霍乱毒素由A1、A2、B1、B2四个亚单位组成，其中A亚单位具有肠毒素作用，可激活肠黏膜细胞内的腺苷酸环化酶，使肠黏膜内的cAMP浓度增高，阻止环磷酸腺苷酸磷酸二酯酶的降解，导致分泌性腹泻。B亚单位具有神经毒素作用，可改变神经传导，导致肌肉痉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毒素作用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肠道病变呈弥漫性分布，以小肠为主，包括十二指肠、空肠和回肠。肠黏膜上皮细胞可变性坏死脱落，大量水分、电解质和营养物质丢失。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由于大量腹泻和呕吐，可引起脱水、酸中毒、休克和肾衰竭等全身病变。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病理改变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全身病变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肠道病变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霍乱的诊断和鉴别诊断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多为水样便，每日数次至十余次，严重者每日腹泻可超过三十次。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腹泻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多为喷射状呕吐，严重者呕吐物为胆汁或血性液体。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呕吐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由于大量腹泻和呕吐，患者常出现皮肤干燥、眼窝凹陷、口唇干裂等脱水症状。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脱水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由于腹泻和呕吐导致电解质大量丢失，可能出现低钾、低钠、低钙等电解质紊乱症状。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电解质紊乱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临床表现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https://d.book118.com/686232235223010030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2024-08-29T02:58:02.646</cp:lastPrinted>
  <dcterms:created xsi:type="dcterms:W3CDTF">2024-08-28T18:58:02Z</dcterms:created>
  <dcterms:modified xsi:type="dcterms:W3CDTF">2024-08-28T18:58:04Z</dcterms:modified>
</cp:coreProperties>
</file>