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B2A7B-B9D3-49A2-9BFD-9F4054703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99E95-5701-4853-89FE-F86BC8C12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AB669-5503-439A-8754-C190601E9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59499-48DB-4AC9-999C-AE8B742DE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8730D4-38C7-4E90-99A8-B4B7F0DD9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1E006A-DA27-46CD-A61A-FE5FC90F9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03C5C5-9D13-4974-8834-A3F4DFF9A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4A875-DC04-4946-B7C3-B015D67C2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1F1C7-63C2-48FD-9821-1B60B16C4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B3D60-31CA-432A-8223-10A6E7D03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A29B5-5594-43F9-AA47-55C2A59FE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3305300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GC-MS法测定水中有机氯农药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GC-MS法概述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水中有机氯农药概述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GC-MS法测定水中有机氯农药实验步骤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实验结果与讨论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GC-MS法是一种高灵敏度、高选择性的分析方法，可用于监测水中的有机氯农药残留，保障饮用水安全。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有机氯农药是一类持久性有机污染物，对环境和生态系统造成危害。GC-MS法可帮助评估水体的污染程度，为环境保护提供科学依据。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监测水质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简要介绍GC-MS法（气相色谱-质谱联用法）的基本原理、仪器组成和分析流程。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GC-MS法原理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总结GC-MS法在测定水中有机氯农药方面的优缺点，提出改进意见和未来研究方向。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详细描述水样品的采集、保存、前处理（如萃取、净化）等步骤，以确保分析的准确性和可靠性。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样品前处理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详细介绍GC-MS法在分析水中有机氯农药时的操作条件、参数设置、标准曲线制备等关键步骤。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汇报实验结果，包括各种有机氯农药的检出限、定量限、回收率等指标，并对结果进行讨论和分析。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结果与讨论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GC-MS法概述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色谱分离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利用不同物质在色谱柱中的分配系数不同，实现各组分在色谱柱中的分离。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质谱鉴定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将色谱分离后的各组分引入质谱仪，通过离子化、质量分析和检测等步骤，获得各组分的质谱图，进而进行定性和定量分析。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GC-MS法原理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高分离效能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GC-MS法结合了色谱法的高分离效能和质谱法的高灵敏度、高选择性等优点，能够实现对复杂样品中痕量组分的准确测定。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广泛的应用范围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GC-MS法可用于分析气体、液体和固体等多种样品类型，适用于环境、食品、药品、化工等多个领域。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多种检测模式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GC-MS法可采用全扫描、选择离子监测、多反应监测等多种检测模式，满足不同分析需求。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GC-MS法优点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GC-MS法应用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GC-MS法可用于环境中有机污染物的分析，如水中有机氯农药的测定。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GC-MS法可用于药品中杂质和有害物质的检测，保证药品质量和安全。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GC-MS法可用于食品中有害物质的分析，如农药残留、添加剂等。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GC-MS法可用于化工原料和产品中痕量组分的分析，提高产品质量和安全性。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水中有机氯农药概述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一种广泛使用的杀虫剂，具有持久性，易在环境中积累。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DDT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六六六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艾氏剂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一种广谱杀虫剂，曾在农业上大量使用，现已被禁止使用。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一种高效的杀虫剂，对昆虫具有触杀和胃毒作用。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有机氯农药种类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人类健康风险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长期接触有机氯农药可导致人体健康受损，如免疫系统紊乱、生殖系统异常等。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有机氯农药不易降解，易在土壤和水中积累，造成环境污染。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生物毒性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有机氯农药对生物体具有毒性作用，可影响生物体的正常生理功能。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有机氯农药危害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农药在农业生产中的广泛使用是水中有机氯农药的主要来源之一。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农业活动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一些化工企业排放的废水中含有有机氯农药或其代谢产物。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城市生活污水中可能含有家庭使用的杀虫剂、除草剂等有机氯农药。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城市污水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水中有机氯农药来源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GC-MS法测定水中有机氯农药实验步骤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https://d.book118.com/686233053005010042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2024-09-09T05:56:02.510</cp:lastPrinted>
  <dcterms:created xsi:type="dcterms:W3CDTF">2024-09-08T21:56:02Z</dcterms:created>
  <dcterms:modified xsi:type="dcterms:W3CDTF">2024-09-08T21:56:04Z</dcterms:modified>
</cp:coreProperties>
</file>