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9ADD3-60C2-4D88-ABFC-D78FFFBE4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F0E72-FADF-43D4-85B5-6FFED3A91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BD254-844B-488E-9D33-7834F43DC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2CB0D-0B99-483E-9800-6DCDBFA9E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F9543-A524-4734-8E5C-F1AB43103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D1C4E9-7BA5-4C66-8035-E1E7EF342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1C74A-064F-4C17-A202-E3D9709AB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75A03-57C9-4CE3-9868-B60D811B3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31832-DE02-46DA-8FF5-833DBE840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84BA5-47D3-45E8-96E3-7E9913DCB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2C316-C426-42CA-B575-096138792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33110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保障网络隐私网络危害预防课程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网络隐私概述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网络危害类型及案例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保障网络隐私技术措施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家庭网络安全防护建议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网络隐私概述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85" r="286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692" r="246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网络隐私是指个人在网络空间中的信息、活动和关系等不愿意被他人知晓或干涉的状态。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网络隐私定义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保护网络隐私对于维护个人尊严、自由和安全具有重要意义，是个人信息安全的重要组成部分。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网络隐私定义与重要性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个人在网络上的行为和信息可能被非法获取和利用，如身份盗用、恶意攻击等。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社交关系暴露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3" r="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社交网络中的好友关系、聊天记录等可能被泄露，导致社交关系受到干扰和破坏。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网络隐私泄露可能导致个人财产受到损失，如银行账户被盗用、虚拟财产被窃取等。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网络隐私泄露风险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02" b="286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我国《网络安全法》、《个人信息保护法》等相关法律法规对保护网络隐私作出了明确规定，违反者将承担法律责任。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尊重和保护他人网络隐私是社会公德和职业道德的重要体现，网络用户应自觉遵守相关道德规范。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法律法规与道德规范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网络危害类型及案例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通过电子邮件、下载链接等方式传播，窃取个人信息、破坏系统功能或进行其他恶意行为。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病毒攻击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利用漏洞或用户不当操作，感染计算机并传播，导致系统崩溃、文件损坏等严重后果。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256" r="82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恶意软件与病毒攻击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33" r="16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通过伪造官方网站、发送虚假邮件等手段，诱导用户输入账号、密码等敏感信息，进而盗取个人资产。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利用虚假广告、诱骗信息等手段，骗取用户财产或诱导用户参与非法活动。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网络钓鱼与欺诈行为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身份盗用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通过窃取个人身份信息，冒充他人身份进行非法活动，如办理信用卡、贷款等。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信息泄露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由于网站安全漏洞、内部人员泄露等原因，导致用户个人信息被非法获取并用于不法用途。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身份盗用与信息泄露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网络暴力与心理伤害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网络暴力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通过网络或其他媒介，使用侮辱、诽谤等方式侵犯他人合法权益，造成名誉损害等不良影响。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心理伤害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长期遭受网络暴力、恶意评论等行为，可能导致受害者产生自卑、抑郁等心理问题，甚至引发自杀等极端事件。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保障网络隐私技术措施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采用AES、RSA等强加密算法对敏感数据进行加密，确保数据在传输和存储过程中的安全性。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536" r="2453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使用强加密算法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通过数据脱敏、去标识化等技术手段，降低个人隐私泄露的风险。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匿名化处理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使用SSL/TLS等安全协议，确保网络通信过程中的数据安全性。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安全协议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加密技术与匿名化处理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817" b="128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防火墙及入侵检测系统配置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防火墙配置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根据实际需求，合理配置防火墙规则，阻止未经授权的访问和数据泄露。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入侵检测系统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部署入侵检测系统，实时监测网络流量和异常行为，及时发现并应对潜在的网络攻击。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定期更新和升级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定期更新防火墙和入侵检测系统的规则库和软件版本，以应对不断变化的网络威胁。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制定合理的数据备份计划，定期对重要数据进行备份，确保数据的安全性和可恢复性。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制定详细的数据恢复策略，包括恢复流程、恢复时间等，以便在数据丢失或损坏时能够及时恢复。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数据恢复策略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确保备份数据的安全性，采取加密等措施防止备份数据被未经授权的人员访问和使用。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备份数据的安全性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数据备份与恢复策略制定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收集并分析网络系统的日志信息，发现异常行为和潜在的安全威胁，及时采取相应的应对措施。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定期进行安全审计，检查网络系统的安全性和合规性，及时发现潜在的安全隐患。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监控和报警机制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建立有效的监控和报警机制，实时监测网络系统的安全状态，及时发现并应对潜在的网络攻击和威胁。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167" r="14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250" r="7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167" b="1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安全审计及日志分析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https://d.book118.com/686233110003010044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2024-09-12T04:24:04.285</cp:lastPrinted>
  <dcterms:created xsi:type="dcterms:W3CDTF">2024-09-11T20:24:04Z</dcterms:created>
  <dcterms:modified xsi:type="dcterms:W3CDTF">2024-09-11T20:24:06Z</dcterms:modified>
</cp:coreProperties>
</file>