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1EA1BA-0119-48DD-A8D0-9E25A983F5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2BA85E-E732-47F3-9AAF-0AFCE9ACD4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3E8776-AC64-4873-8B08-AA944EFA7A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E15D86-28BB-40ED-A3EB-84D0C10D53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F03057-A2EC-47AA-8661-27A39C2BDA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1E4F88-93D6-45FF-B0A3-4B96812F68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CC6F71F-F2EB-41FD-B609-447D89B7D3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E581BB-3A1F-4763-A011-CDAEB81803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F24C76-6DAE-4243-BF2E-1B0EC7CEE6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1F22F0-0CE9-43C4-AAAC-77AE21E83C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C5A763-877E-44A5-8CAA-E0B9E422C7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6233150033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《改变自我把握成功》ppt课件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自我认知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改变的必要性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改变的方法和策略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成功的要素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改变与成功的关系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自我认知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认识并利用自己的优点是成功的关键。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了解自己的优点可以帮助我们找到自己的优势，从而在生活和工作中发挥出更大的潜力。通过自我反思和他人反馈，我们可以发现自己的特长和优点，例如沟通能力、领导力、创造力等。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344" r="223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了解自己的优点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31" r="2503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承认并改进自己的不足是个人成长的重要步骤。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每个人都有自己的不足之处，如缺乏耐心、易怒、拖延等。认识并正视这些不足可以帮助我们更好地改进自己，提高个人素质和综合能力。通过自我观察和反思，我们可以发现自己的不足，并采取措施加以改进。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认识自己的不足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明确自己的价值观是指导行为和决策的重要原则。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观是我们对事物价值的判断和看法，它决定了我们的行为和决策。明确自己的价值观可以帮助我们更好地理解自己的行为和决策，并确保它们与我们的信仰和原则相一致。通过思考和反思，我们可以明确自己的价值观，并将其作为指导自己行为和决策的重要原则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明确自己的价值观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改变的必要性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随着全球化进程加速，人们需要不断适应国际环境的变化，更新观念和知识，以应对跨国企业和国际市场的挑战。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全球化趋势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科技的不断进步和革新要求人们不断学习新技术、新知识和新技能，以适应日新月异的科技环境。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技术革新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3125" r="312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社会的发展和变革要求人们改变传统的思维方式和行为习惯，以适应新的社会环境和价值观念。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社会变革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适应环境的变化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通过不断学习和改变，提高个人的知识、技能和能力，从而增强在职场和个人发展中的竞争力。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增强个人能力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427" r="1242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拓展人际关系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提高自我管理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6" r="1662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改变交往方式和拓展人际关系，有助于建立广泛的人脉和资源网络，增加个人发展的机会。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改变自我管理方式和效率，有助于更好地规划和实现个人目标，提升自我价值。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提高自身的竞争力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改变原有的思维模式和行为习惯，突破自我限制，有助于发掘自身潜力，实现个人价值。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958" r="595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3417" r="1341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9067" r="190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突破自我限制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通过改变，不断学习和成长，有助于拓展职业发展空间，提升职业发展的层次和水平。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拓展职业发展空间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通过持续的改变和努力，逐步实现人生目标，获得个人成就感和满足感。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实现人生目标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实现个人和职业发展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改变的方法和策略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1031" r="21031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总结词：目标导向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详细描述：明确的目标是改变的第一步，它能够指引我们前进的方向，激发我们的动力去实现。目标应该具体、可衡量和具有挑战性，以确保我们能够持续地努力并取得进展。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制定明确的目标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https://d.book118.com/686233150033010045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2024-09-13T21:09:41.471</cp:lastPrinted>
  <dcterms:created xsi:type="dcterms:W3CDTF">2024-09-13T13:09:41Z</dcterms:created>
  <dcterms:modified xsi:type="dcterms:W3CDTF">2024-09-13T13:09:43Z</dcterms:modified>
</cp:coreProperties>
</file>