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04898-C0C6-42FC-A5DA-93B402B1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51CA8-6958-4525-B8CB-8295F203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E04D9-709A-49D0-8EDF-2142AC924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E42A5-B080-496E-84C2-F90CA7014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9F8B5-5756-47FB-8420-35EED21A4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EAB45-231C-4BAA-BD38-A7D74BF02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86ED9-498A-4402-A8FA-0314376A0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7E597-CF4F-4C9B-BE5B-7EFE66190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5288E-6F91-4E0E-9D25-69633F6C1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5E6E1-4D30-4A2C-9847-C2F2F011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02DD4-237C-4D89-B892-BA108AF2D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34202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保健部个人工作总结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回顾过去一年的工作，总结自己在保健部所取得的成绩和进步。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分析自己在工作中存在的问题和不足，提出改进措施。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根据保健部的发展规划和个人职业规划，明确未来的工作方向和目标。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提出未来在保健部的工作计划和目标，以及需要的支持和资源。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分析自己在工作中遇到的问题和挑战，以及解决方案。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说明与同事和上级之间的协作情况和沟通方式。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介绍自己在保健部的具体工作职责和范围。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详细阐述过去一年在保健部所取得的工作成果和业绩。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负责保健部日常管理工作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包括制定工作计划、监督实施、检查进度等，确保部门工作有序进行。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组织开展健康教育与宣传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针对不同人群制定健康教育计划，开展多种形式的宣传活动，提高居民健康意识和自我保健能力。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协调医疗资源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与医疗机构、专家等建立合作关系，为居民提供优质的医疗服务。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按照保健部年度工作计划，完成各项任务指标，如健康教育活动次数、参与人数等。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完成年度工作计划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通过健康教育与宣传，提高居民健康素养和健康水平，降低常见病的发病率。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提高居民健康水平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完善保健部内部管理制度，提高工作效率和员工满意度。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加强部门内部管理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工作任务及目标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积极与其他相关部门沟通协调，共同推进健康教育与宣传工作的开展。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定期与社区居民代表沟通，了解居民需求和意见，及时调整工作计划和方案。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与社区居民沟通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与医疗机构建立合作关系，为居民提供便捷、高效的医疗服务。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健康知识普及活动组织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成功策划并组织了多场健康知识讲座、健康咨询活动等，提高了员工和社区居民的健康意识和自我保健能力。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慢性病管理工作推进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积极参与慢性病管理工作，为慢性病患者提供全面的健康指导和支持，有效延缓了疾病进程。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健康管理方案制定与实施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针对不同人群制定个性化的健康管理计划，并通过有效的执行和跟进，确保方案实施效果。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通过对慢性病患者的定期随访和评估，发现90%以上的患者病情得到了有效控制。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健康管理方案执行率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通过有效的沟通和协作，确保健康管理方案的执行率达到90%以上。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健康知识普及活动参与度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策划的健康知识普及活动参与度达到85%以上，得到了员工和社区居民的广泛认可。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达到的业绩指标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公司优秀员工奖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凭借在保健工作中的突出表现，荣获公司颁发的优秀员工奖。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健康知识竞赛优胜奖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在参加的健康知识竞赛中表现优异，获得优胜奖。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社区健康服务明星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由于在社区健康服务中的卓越贡献，被评选为社区健康服务明星。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https://d.book118.com/686234202230010054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2024-09-22T04:54:28.031</cp:lastPrinted>
  <dcterms:created xsi:type="dcterms:W3CDTF">2024-09-21T20:54:28Z</dcterms:created>
  <dcterms:modified xsi:type="dcterms:W3CDTF">2024-09-21T20:54:30Z</dcterms:modified>
</cp:coreProperties>
</file>