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18175-40B9-4280-AF06-83CB60F77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91F33-0BA4-4F17-9F31-19D7C92AA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2016D-4C7D-49A1-AE7C-BEFCB42CF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79051-8EBD-4B75-8B82-FDED412CD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4A9BE8-A0EE-404D-9B40-10916C105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7B5320-0A87-46DE-B1B4-005F8F8A8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FBD6E0-ACFF-41D1-822B-0413874BF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1E3F1-AC72-46EB-806A-52E4CD6B7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D0A4B-91F3-46ED-BF7C-7008ACDD2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748A7-3C25-474B-BC86-BA07CCE11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BFF87-09FB-46F3-8CA3-25F335B37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3511422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成长的烦恼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37440"/>
          </a:xfrm>
        </p:spPr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导入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作文内容分析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素材运用与拓展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写作技巧提升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学生作品展示与点评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导入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主题引入</a:t>
            </a:r>
            <a:endParaRPr lang="zh-CN" altLang="en-US"/>
          </a:p>
        </p:txBody>
      </p:sp>
      <p:sp>
        <p:nvSpPr>
          <p:cNvPr id="10489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成长的烦恼：每个人在成长过程中都会遇到各种烦恼和挑战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主题意义：探讨如何面对和解决这些烦恼，以更好地成长和发展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案例分享：分享一些名人或普通人的成长烦恼和应对方法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互动讨论：邀请观众分享自己的成长烦恼和应对经验，共同探讨解决方案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作文题目解析</a:t>
            </a:r>
            <a:endParaRPr lang="zh-CN" altLang="en-US"/>
          </a:p>
        </p:txBody>
      </p:sp>
      <p:sp>
        <p:nvSpPr>
          <p:cNvPr id="104905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内容：描述自己在成长过程中遇到的烦恼和挑战，以及如何应对和解决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题目：成长的烦恼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主题：成长过程中的困扰和挑战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结构：开头引入主题，中间详细描述烦恼和挑战，结尾总结和反思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作文内容分析</a:t>
            </a:r>
            <a:endParaRPr lang="zh-CN" altLang="en-US"/>
          </a:p>
        </p:txBody>
      </p:sp>
      <p:sp>
        <p:nvSpPr>
          <p:cNvPr id="104912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文章结构</a:t>
            </a:r>
            <a:endParaRPr lang="zh-CN" altLang="en-US"/>
          </a:p>
        </p:txBody>
      </p:sp>
      <p:sp>
        <p:nvSpPr>
          <p:cNvPr id="10491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转折：描述如何面对和解决这些烦恼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结尾：总结全文，表达对成长的理解和感悟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开头：引出主题，介绍成长的烦恼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主体：描述具体的烦恼，如学习、人际关系、家庭等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语言表达</a:t>
            </a:r>
            <a:endParaRPr lang="zh-CN" altLang="en-US"/>
          </a:p>
        </p:txBody>
      </p:sp>
      <p:sp>
        <p:nvSpPr>
          <p:cNvPr id="104923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语言简洁明了，易于理解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4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运用比喻、拟人等修辞手法，增强表达效果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4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注重细节描写，使文章更具有画面感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5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运用多种表达方式，如叙述、描写、议论等，使文章更加丰富多样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主题深化</a:t>
            </a:r>
            <a:endParaRPr lang="zh-CN" altLang="en-US"/>
          </a:p>
        </p:txBody>
      </p:sp>
      <p:sp>
        <p:nvSpPr>
          <p:cNvPr id="10492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成长过程中的烦恼：学习、生活、人际关系等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烦恼的原因：家庭、学校、社会等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解决烦恼的方法：自我调整、寻求帮助、改变环境等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成长的意义：通过解决烦恼，实现自我成长和提升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亮点与不足</a:t>
            </a:r>
            <a:endParaRPr lang="zh-CN" altLang="en-US"/>
          </a:p>
        </p:txBody>
      </p:sp>
      <p:sp>
        <p:nvSpPr>
          <p:cNvPr id="1049362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亮点：主题鲜明，内容丰富，情感真挚，语言生动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8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不足：结构不够清晰，逻辑不够严密，细节描写不够深入，结尾不够有力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素材运用与拓展</a:t>
            </a:r>
            <a:endParaRPr lang="zh-CN" altLang="en-US"/>
          </a:p>
        </p:txBody>
      </p:sp>
      <p:sp>
        <p:nvSpPr>
          <p:cNvPr id="104941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经典素材展示</a:t>
            </a:r>
            <a:endParaRPr lang="zh-CN" altLang="en-US"/>
          </a:p>
        </p:txBody>
      </p:sp>
      <p:sp>
        <p:nvSpPr>
          <p:cNvPr id="104946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电影《成长的烦恼》：讲述了一个普通家庭的成长故事，展现了青少年的成长烦恼和困惑。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电视剧《家有儿女》：通过三个孩子的成长故事，展现了家庭、学校、社会等多方面的成长烦恼。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书籍《少年维特的烦恼》：通过主人公维特的成长经历，展现了青少年的成长烦恼和情感纠葛。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歌曲《青春修炼手册》：通过歌词表达了青少年在成长过程中的烦恼和困惑，鼓励他们勇敢面对。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素材运用技巧</a:t>
            </a:r>
            <a:endParaRPr lang="zh-CN" altLang="en-US"/>
          </a:p>
        </p:txBody>
      </p:sp>
      <p:sp>
        <p:nvSpPr>
          <p:cNvPr id="1049508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选取与主题相关的素材，如成长过程中的挫折、成功、友情等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素材要具有代表性，能够反映成长过程中的普遍现象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素材要具有真实性，避免虚构或夸张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素材要具有启发性，能够引发观众的思考与共鸣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素材要具有创新性，避免陈词滥调，让观众耳目一新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素材要具有趣味性，让观众在轻松愉快的氛围中接受信息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https://d.book118.com/686235114222010030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 panose="020b0503020204020204" charset="-122"/>
        <a:cs typeface="Arial"/>
      </a:majorFont>
      <a:minorFont>
        <a:latin typeface="微软雅黑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仿宋</vt:lpstr>
      <vt:lpstr>Calibri Light</vt:lpstr>
      <vt:lpstr>Office Theme</vt:lpstr>
      <vt:lpstr>成长的烦恼</vt:lpstr>
      <vt:lpstr>目录</vt:lpstr>
      <vt:lpstr>添加章节标题</vt:lpstr>
      <vt:lpstr>导入</vt:lpstr>
      <vt:lpstr>主题引入</vt:lpstr>
      <vt:lpstr>作文题目解析</vt:lpstr>
      <vt:lpstr>作文内容分析</vt:lpstr>
      <vt:lpstr>文章结构</vt:lpstr>
      <vt:lpstr>语言表达</vt:lpstr>
      <vt:lpstr>主题深化</vt:lpstr>
      <vt:lpstr>亮点与不足</vt:lpstr>
      <vt:lpstr>素材运用与拓展</vt:lpstr>
      <vt:lpstr>经典素材展示</vt:lpstr>
      <vt:lpstr>素材运用技巧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2024-08-29T02:31:32.914</cp:lastPrinted>
  <dcterms:created xsi:type="dcterms:W3CDTF">2024-08-28T18:31:32Z</dcterms:created>
  <dcterms:modified xsi:type="dcterms:W3CDTF">2024-08-28T18:31:35Z</dcterms:modified>
</cp:coreProperties>
</file>