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E5B8E-3422-4806-8667-011BB531E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E58DB-7D32-4B7E-9AB5-165BA2B0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63D57-3BC4-4339-8C55-12BB1107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0FF9E-D4D3-4F42-A6AC-8B5B19E94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7028A3-D5CF-4FF1-A71C-E2F91CCC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E0FC4-9238-47FD-AA3B-3ADC7A4D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81637-4059-48B7-A55B-454BC6CFF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59782-3085-449A-A123-4FFD2EA78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56766-582F-4A8C-949A-AA0C9E666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97FB1-88E9-4E66-89CA-0A5AB9D79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0D3FB-ACA2-4A07-8B95-336FC27CF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4124023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食品营养与安全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食品营养与健康的关系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食品营养与安全评价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食品营养与安全教育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构成骨骼、牙齿等硬组织，维持体内酸碱平衡，参与酶活动等。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调节物质代谢，维持正常生理功能。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提供能量，维持血糖平衡，节约蛋白质。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构成人体组织的基本物质，参与体内各种代谢过程。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提供能量，维持体温，保护内脏，参与细胞构成。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营养素的种类与功能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蛋白质、脂肪、碳水化合物。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宏量营养素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32" r="73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维生素、矿物质。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微量营养素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膳食纤维、水、植物化学物等。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其他营养成分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食品中的营养成分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用于组织修复和生长，维持免疫系统等。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维持生命活动所需的能量来自食物中的产能营养素。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脂肪需求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提供必需脂肪酸，维持细胞功能，保护内脏等。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参与多种生理活动，维持身体健康。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提供能量，维持血糖平衡等。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人体对营养的需求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4" r="23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生物性污染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由细菌、病毒、寄生虫等微生物引起的食品污染。这些微生物可能来源于不洁的食品原料、加工设备或生产环境，导致食品腐败变质，引发食物中毒和食源性疾病。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化学性污染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由农药、兽药、重金属等化学物质引起的食品污染。这些化学物质可能残留在食品原料中，或在食品加工、储存过程中添加，对人体健康造成潜在危害。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物理性污染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由杂质、异物等物理因素引起的食品污染。如食品原料中的沙石、金属屑等杂质，或在食品加工过程中混入的玻璃碎片、塑料等异物，可能对消费者造成身体伤害。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由沙门氏菌、金黄色葡萄球菌等细菌引起的食物中毒。这类中毒通常表现为恶心、呕吐、腹痛、腹泻等消化道症状，严重者可导致脱水、休克甚至死亡。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细菌性食物中毒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由黄曲霉毒素、赭曲霉毒素等真菌毒素引起的食物中毒。这类中毒可能导致肝脏、肾脏等器官损害，甚至引发癌症。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真菌毒素中毒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由河豚鱼毒素、毒蘑菇毒素等动植物性毒素引起的食物中毒。这类中毒症状各异，严重者可危及生命。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动植物性食物中毒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非法添加物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一些不法分子为降低成本或提高产品某些特性，在食品中非法添加工业原料、农药等有害物质，如苏丹红、瘦肉精等，严重危害消费者健康。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超范围使用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某些企业为追求产品口感、色泽等感官效果，超范围使用食品添加剂，如过量使用防腐剂、色素等，对人体健康造成潜在危害。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标签标识不规范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部分企业在食品标签上未如实标注食品添加剂成分或含量，导致消费者无法准确了解产品信息，侵害了消费者知情权。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167" r="9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333" r="14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食品添加剂问题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食品营养与健康的关系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营养素的缺乏可能导致各种疾病，如维生素C缺乏引起的坏血病，钙缺乏引起的佝偻病等。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营养缺乏与疾病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营养过剩与疾病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营养与慢性疾病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营养素的过量摄入也可能导致疾病，如脂肪摄入过多引起的肥胖，钠摄入过多引起的高血压等。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长期营养不均衡可能导致慢性疾病，如心血管疾病、糖尿病等。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充足的营养素摄入是维持正常生长发育的必要条件，如蛋白质、矿物质和维生素等。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营养素与生长发育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某些营养素，如锌、铁和多不饱和脂肪酸等，对婴幼儿的智力发展有重要影响。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营养与智力发展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钙、维生素D等营养素对骨骼生长和骨密度有重要作用，影响骨骼健康。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营养与骨骼健康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营养与生长发育的关系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https://d.book118.com/686241240235010045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2024-09-14T22:42:15.335</cp:lastPrinted>
  <dcterms:created xsi:type="dcterms:W3CDTF">2024-09-14T14:42:15Z</dcterms:created>
  <dcterms:modified xsi:type="dcterms:W3CDTF">2024-09-14T14:42:17Z</dcterms:modified>
</cp:coreProperties>
</file>