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D5865-CB8D-4192-B8DD-ACB4050A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6C6FD-EE79-43D4-A49A-BA0D5E27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0C9A-A3AB-4D4C-84C6-6B1FC18C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6E7C7-4A77-443D-B36A-57A25626A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DA02D-93E4-49FF-AB7C-F9D6C68AA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EAB72-1BB3-4433-A5E3-5708814D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E78BB-BF87-4DE1-B694-3778A9F9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6EF15-1BA7-4077-B30C-4E561458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FDF98-7708-4002-B705-1E765351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6D8DE-016D-41E8-A1A1-BF907B8D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EB50-9EDA-4CE4-9E8B-77692C59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04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麻醉中的心脏排钠肽监测与调节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心脏排钠肽生理作用及机制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麻醉对心脏排钠肽影响及机制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监测技术在麻醉中应用现状及进展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调节策略在麻醉中实践及效果评估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麻醉药物对心脏排钠肽的影响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不同的麻醉药物对心脏排钠肽的释放和活性有不同的影响，如某些药物可能抑制其释放，而另一些药物可能增强其活性。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心脏排钠肽在麻醉中的生理作用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心脏排钠肽在维持心血管系统稳态中发挥重要作用，如调节血容量、血压和心脏输出量等，在麻醉过程中，其生理作用可能受到影响。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麻醉与心脏排钠肽关系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监测与调节意义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评估心血管功能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通过监测心脏排钠肽水平，可以间接评估心血管系统的功能状态，如血容量、心脏功能和血管张力等。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指导麻醉管理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根据心脏排钠肽的监测结果，可以调整麻醉药物的种类和剂量，以维持心血管系统的稳定，减少麻醉相关的并发症。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预测术后心血管事件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心脏排钠肽水平与术后心血管事件的发生率密切相关，通过监测其水平可以预测患者术后心血管风险，从而采取相应的预防措施。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促进个体化医疗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通过对心脏排钠肽的监测和调节，可以实现麻醉管理的个体化，提高患者的安全性和舒适度。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心脏排钠肽生理作用及机制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心房钠尿肽（ANP）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主要由心房肌细胞合成和分泌，具有利钠、利尿、舒张血管和降低血压的作用。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脑钠尿肽（BNP）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主要由心室肌细胞合成和分泌，具有与ANP相似的生物活性，但作用较弱。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C型钠尿肽（CNP）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主要分布在中枢神经系统和血管内皮细胞，具有调节血管张力、促进血管生成和抑制细胞增殖等作用。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心脏排钠肽种类与功能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舒张血管作用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心脏排钠肽可激活血管内皮细胞中的一氧化氮合酶，促进一氧化氮的生成，进而舒张血管平滑肌，降低外周阻力。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抑制交感神经活性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心脏排钠肽可抑制交感神经的活性，减少去甲肾上腺素的释放，从而降低心率和心肌收缩力。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利钠利尿作用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心脏排钠肽通过与肾脏中的受体结合，促进钠离子和水分的排出，从而调节体液和电解质平衡。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血压升高时，心脏排钠肽的合成和分泌也会相应增加，以维持血压稳定。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心力衰竭、高血压、冠心病等疾病状态下，心脏排钠肽的合成和分泌也会发生相应变化。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神经内分泌因素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交感神经兴奋、肾素-血管紧张素-醛固酮系统激活等因素均可影响心脏排钠肽的合成和分泌。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体液容量状态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体液容量增加时，心房和心室壁受到牵拉刺激，导致心脏排钠肽的合成和分泌增加。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麻醉对心脏排钠肽影响及机制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吸入麻醉药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如异氟烷、七氟烷等，可抑制心脏排钠肽的释放，降低其血浆浓度。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如丙泊酚、依托咪酯等，对心脏排钠肽的影响较小，但高剂量使用可能抑制其释放。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对心脏排钠肽的影响不明显，但可能通过局部神经阻滞间接影响其释放。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不同麻醉药物影响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心脏排钠肽释放受到轻度抑制，血浆浓度略有下降。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心脏排钠肽释放受到明显抑制，血浆浓度显著降低。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麻醉深度与心脏排钠肽关系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深麻醉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浅麻醉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https://d.book118.com/686242043021010042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2024-09-09T09:24:02.742</cp:lastPrinted>
  <dcterms:created xsi:type="dcterms:W3CDTF">2024-09-09T01:24:02Z</dcterms:created>
  <dcterms:modified xsi:type="dcterms:W3CDTF">2024-09-09T01:24:05Z</dcterms:modified>
</cp:coreProperties>
</file>