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B0AC9-C979-45D0-9A5E-C2C4F38D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6716-D378-46CA-8949-D920ECEC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421A-6640-4650-AE85-BFA071E8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B1329-F89E-4A87-BD2A-CDD2EF099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55588-7F87-41BD-BFFD-2ABBD1FC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EDFE2-0EB3-45A8-9EFB-C6CF8FE84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457D4-77C4-4869-A8AD-313F006F3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E7461-1132-4A1D-A266-9587302B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782CE-F153-494B-A197-6EA61A4E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D7E6B-FEF2-4C09-9CFD-7730A087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B4C07-B044-44DA-A64B-A8970290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10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年度党员教育培训工作总结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通过培训，使党员深入理解党的路线、方针和政策，增强党性观念，提高政治敏感性和政治执行力。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提高党员的政治素质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培训旨在培养党员的服务精神，强化宗旨意识，提高为群众服务的意识和能力。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增强党员的服务意识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提升党员的业务能力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针对不同行业和岗位的党员，开展业务知识和技能培训，提升工作能力和业务水平。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通过教育培训，党员对党的理论和路线方针政策有了更深入的理解，政治意识明显增强。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党员政治意识增强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党性观念深化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道德素质提升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党员在教育培训中进一步坚定了理想信念，党性观念得到深化，能够更好地履行党员义务。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教育培训注重党员道德素质的培养，提高了党员的道德水平，树立了良好的党员形象。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党员思想觉悟提升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通过培训，党员获得了最新的业务知识和技能，能够更好地适应工作需要。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教育培训提高了党员的工作能力，包括组织协调能力、沟通能力和解决问题的能力。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培训鼓励党员开拓创新，培养了党员的创新思维和创新能力，推动了工作创新。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党员业务能力提高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党员服务群众实效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通过教育培训，党员增强了服务群众的意识，服务态度更加积极、主动。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服务能力增强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培训提高了党员服务群众的能力，能够更好地满足群众的需求。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服务效果显著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党员在服务群众的实践中取得了显著效果，得到了群众的认可和好评。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https://d.book118.com/686242105025010031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2024-08-29T13:45:47.326</cp:lastPrinted>
  <dcterms:created xsi:type="dcterms:W3CDTF">2024-08-29T05:45:47Z</dcterms:created>
  <dcterms:modified xsi:type="dcterms:W3CDTF">2024-08-29T05:45:49Z</dcterms:modified>
</cp:coreProperties>
</file>