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1C87-65BA-4B0B-B15E-26BF2687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8F12A-C92C-4103-92E3-95DF63B3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CAFDE-6375-4279-BA74-B9E3FFF87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7644C-B505-4540-868D-B989B2ED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A90AD-858B-41A7-89B7-9D49E9CA0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CE14D-E0C5-4B8C-8D29-5958721BA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A6838-E095-43A4-B775-41C0DB8D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ACC9C-6509-4177-9F1E-801B5BBE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34EAF-14CD-4333-8D6C-AD5AB1E4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C42B8-777C-4B60-91B8-6F5B61E2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869F7-27E5-4442-8815-31179A36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2151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常见宝宝护理方法\n## 1.宝宝日常护理基本要点\n### 1.1宝宝日常护肤的重要性及方法\n### 1.2宝宝日常清洁与卫生注意事项\n### 1.3宝宝日常作息规律的培养与调整\n## 2.宝宝喂养与辅食添加\n### 2.1宝宝母乳喂养与配方奶的选择\n### 2.2宝宝辅食添加时间与顺序\n### 2.3宝宝喂养过程中的常见问题及解决方法\n## 3.宝宝睡眠与作息管理\n### 3.1宝宝睡眠规律的培养与调整\n### 3.2宝宝作息时间的合理安排\n### 3.3宝宝睡眠障碍的识别与应对\n## 4.宝宝安全防护与急救措施\n### 4.1宝宝家庭安全防护措施\n### 4.2宝宝外出安全防护要点\n### 4.3宝宝急救知识与技能掌握\n## 5.宝宝生长发育监测与评估\n### 5.1宝宝生长发育指标的监测方法\n### 5.2宝宝发育迟缓或超前的原因与应对\n### 5.3宝宝生长发育阶段的关注与护理\n## 6.宝宝心理健康与情感培养\n### 6.1宝宝心理健康的重要性及影响因素\n### 6.2宝宝情感表达与沟通能力的培养\n### 6.3宝宝心理问题的识别与干预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常见宝宝护理方法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宝宝日常护理基本要点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保持宝宝皮肤干燥清洁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每天给宝宝洗澡，使用温和的婴儿沐浴露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洗后及时擦干，避免汗渍和奶渍残留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选择纯棉、柔软、透气的衣物，避免摩擦和刺激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宝宝护肤品的选用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选择婴儿专用护肤品，避免成人用品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选用温和、无刺激、不含香料的产品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遵循“从少到多，从简到繁”的原则，逐步尝试新品牌</a:t>
                </a:r>
                <a:endParaRPr/>
              </a:p>
            </p:txBody>
          </p:sp>
        </p:grpSp>
        <p:grpSp>
          <p:nvGrpSpPr>
            <p:cNvPr id="2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宝宝皮肤护理的注意事项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避免让宝宝过度晒太阳，以免晒伤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注意宝宝手脚的保湿，防止干裂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定期给宝宝修剪指甲，避免抓伤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宝宝日常护肤的重要性及方法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宝宝餐具的清洁与消毒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使用专用的婴儿餐具，避免与成人共用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每次使用后及时清洗，保持餐具清洁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定期进行高温消毒，确保餐具卫生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宝宝居住环境的清洁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保持宝宝房间的通风和采光，避免空气污染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定期清洁宝宝用品，如床品、玩具等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避免在宝宝房间吸烟，以免对宝宝呼吸道造成刺激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宝宝个人卫生的注意事项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定期给宝宝洗手，尤其是在进食前后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给宝宝洗澡时，注意清洁脖子、腋窝、肚脐等部位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定期给宝宝剪指甲，避免抓伤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宝宝日常清洁与卫生注意事项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建立宝宝规律的作息时间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设定固定的起床时间、进食时间、午睡时间等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养成良好的作息习惯，如定时睡觉、定时起床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保持作息时间的稳定性，避免频繁变动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观察宝宝的身体信号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注意观察宝宝的睡眠质量、进食量、排泄情况等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了解宝宝的疲劳信号，如打哈欠、揉眼睛等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及时调整宝宝的作息时间，以满足宝宝的需求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培养宝宝自主入睡的能力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营造舒适的睡眠环境，如适当的温度、安静的环境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建立稳定的睡前习惯，如洗澡、讲故事、哄睡等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给予宝宝充分的关爱和陪伴，增强宝宝的安全感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宝宝日常作息规律的培养与调整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宝宝喂养与辅食添加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优势：营养丰富、免疫物质丰富、促进亲子关系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注意事项：保持正确的哺乳姿势、按需喂养、避免乳腺炎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母乳喂养的优势与注意事项</a:t>
                </a:r>
                <a:endParaRPr/>
              </a:p>
            </p:txBody>
          </p:sp>
        </p:grpSp>
        <p:grpSp>
          <p:nvGrpSpPr>
            <p:cNvPr id="2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选择适合宝宝年龄段的配方奶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注意查看配方奶的生产日期、保质期、成分表等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选择信誉良好的品牌，避免购买假冒伪劣产品</a:t>
                </a:r>
                <a:endParaRPr/>
              </a:p>
            </p:txBody>
          </p:sp>
          <p:sp>
            <p:nvSpPr>
              <p:cNvPr id="2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配方奶的选择与注意事项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遵循“先母乳后配方奶”的原则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注意观察宝宝的消化情况，如大便颜色、性状等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保持喂养量的稳定，避免过度喂养</a:t>
                </a:r>
                <a:endParaRPr/>
              </a:p>
            </p:txBody>
          </p:sp>
          <p:sp>
            <p:nvSpPr>
              <p:cNvPr id="2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混合喂养的注意事项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宝宝母乳喂养与配方奶的选择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辅食添加的时间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一般建议在宝宝6个月大时开始添加辅食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遵循“从少到多、从简到繁”的原则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注意观察宝宝的消化情况，如大便颜色、性状等</a:t>
                </a:r>
                <a:endParaRPr/>
              </a:p>
            </p:txBody>
          </p:sp>
          <p:sp>
            <p:nvSpPr>
              <p:cNvPr id="2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辅食添加的顺序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首先添加富含铁的食物，如婴儿米粉、红肉泥等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其次添加蔬菜泥、水果泥等，丰富宝宝的膳食纤维摄入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最后添加蛋白质丰富的食物，如肉松、豆腐等</a:t>
                </a:r>
                <a:endParaRPr/>
              </a:p>
            </p:txBody>
          </p:sp>
          <p:sp>
            <p:nvSpPr>
              <p:cNvPr id="2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辅食添加的注意事项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保持食物新鲜，避免变质和污染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尝试不同的食物，培养宝宝的味觉和咀嚼能力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注意观察宝宝的反应，避免过敏和消化不良</a:t>
                </a:r>
                <a:endParaRPr/>
              </a:p>
            </p:txBody>
          </p:sp>
          <p:sp>
            <p:nvSpPr>
              <p:cNvPr id="2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宝宝辅食添加时间与顺序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原因：喂养过量、喂奶过快、胃食管反流等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解决方法：适量喂养、喂奶时保持耐心、避免过饱</a:t>
                </a:r>
                <a:endParaRPr/>
              </a:p>
            </p:txBody>
          </p:sp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宝宝吐奶的原因与解决方法</a:t>
                </a:r>
                <a:endParaRPr/>
              </a:p>
            </p:txBody>
          </p:sp>
        </p:grpSp>
        <p:grpSp>
          <p:nvGrpSpPr>
            <p:cNvPr id="3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原因：水分摄入不足、膳食纤维摄入不足、缺乏运动等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解决方法：增加水分摄入、添加富含纤维的食物、适当增加运动量</a:t>
                </a:r>
                <a:endParaRPr/>
              </a:p>
            </p:txBody>
          </p:sp>
          <p:sp>
            <p:nvSpPr>
              <p:cNvPr id="3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宝宝便秘的原因与解决方法</a:t>
                </a:r>
                <a:endParaRPr/>
              </a:p>
            </p:txBody>
          </p:sp>
        </p:grpSp>
        <p:grpSp>
          <p:nvGrpSpPr>
            <p:cNvPr id="3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原因：消化不良、感染、过敏等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解决方法：调整饮食、保持清洁卫生、及时就医</a:t>
                </a:r>
                <a:endParaRPr/>
              </a:p>
            </p:txBody>
          </p:sp>
          <p:sp>
            <p:nvSpPr>
              <p:cNvPr id="3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宝宝腹泻的原因与解决方法</a:t>
                </a:r>
                <a:endParaRPr/>
              </a:p>
            </p:txBody>
          </p:sp>
        </p:grpSp>
      </p:grpSp>
      <p:pic>
        <p:nvPicPr>
          <p:cNvPr id="3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宝宝喂养过程中的常见问题及解决方法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宝宝睡眠与作息管理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建立宝宝规律的作息时间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设定固定的起床时间、进食时间、午睡时间等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养成良好的作息习惯，如定时睡觉、定时起床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保持作息时间的稳定性，避免频繁变动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观察宝宝的身体信号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注意观察宝宝的睡眠质量、进食量、排泄情况等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了解宝宝的疲劳信号，如打哈欠、揉眼睛等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及时调整宝宝的作息时间，以满足宝宝的需求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培养宝宝自主入睡的能力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营造舒适的睡眠环境，如适当的温度、安静的环境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建立稳定的睡前习惯，如洗澡、讲故事、哄睡等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给予宝宝充分的关爱和陪伴，增强宝宝的安全感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宝宝睡眠规律的培养与调整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宝宝夜惊的原因与解决方法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原因：宝宝大脑发育不完全、过度兴奋、缺乏安全感等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解决方法：保持宝宝睡眠环境安静、给予关爱和陪伴、适当调整作息时间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宝宝盗汗的原因与解决方法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原因：宝宝新陈代谢旺盛、睡眠环境过热、缺乏维生素D等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解决方法：保持宝宝睡眠环境适宜、补充维生素D、注意观察宝宝身体状况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宝宝磨牙的原因与解决方法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原因：宝宝牙齿发育、消化不良、精神紧张等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解决方法：给予宝宝柔软的安慰物、调整饮食、适当放松宝宝的精神压力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宝宝睡眠障碍的识别与应对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https://d.book118.com/686242151021010051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常见宝宝护理方法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2024-09-16T19:10:37.255</cp:lastPrinted>
  <dcterms:created xsi:type="dcterms:W3CDTF">2024-09-16T11:10:37Z</dcterms:created>
  <dcterms:modified xsi:type="dcterms:W3CDTF">2024-09-16T11:10:39Z</dcterms:modified>
</cp:coreProperties>
</file>