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A0CBD-3611-487D-9B8A-066360170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1ED3A-A7DD-4D5A-BEF1-43C1B1EB8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2EC4E-F9EB-4C97-BA01-76141E8F2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DA9FD-80A1-456F-9BF8-6B572B497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B6CE75-6FA6-4A9E-A693-DEAB04FB9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1F409-201E-4093-AD8E-9F77A3173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91E87F-6963-4EC6-800D-84FC8FFC7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D7C98-3B6E-4C08-9264-A41BDE3A2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5E9A3-4169-4E1D-AEE5-0D6B734B4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F3CD1-9EA1-4BF8-A806-A2FA29718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343F6-8BCD-4B7F-AC29-17F85F825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4221001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提升导医接待技能的培训方法与计划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接待礼仪与沟通技巧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导医专业知识培训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服务态度与职业素养提升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应对突发情况处理能力培养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导医接待现状分析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导医接待流程不规范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当前导医接待流程存在较大的随意性，缺乏统一的标准和规范，导致患者体验不佳。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导医人员素质参差不齐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导医人员缺乏专业培训，素质参差不齐，难以满足患者多样化的需求。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导医服务投诉率较高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由于导医接待流程不规范和人员素质问题，导致患者投诉率较高，影响医院声誉。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规范导医接待流程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通过培训，使导医人员掌握规范的接待流程，提高患者就诊效率。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提升导医人员素质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加强导医人员的职业素养和服务意识，提高患者满意度。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降低导医服务投诉率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通过改进导医接待流程和提升人员素质，有效降低患者投诉率，提升医院形象。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导医接待流程培训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介绍规范的导医接待流程，包括患者接待、分诊、引导等环节，培训时间为2小时。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医疗常识与应急处理培训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介绍常见疾病的基本知识和应急处理措施，以便导医人员在紧急情况下能够给予患者及时的帮助，培训时间为2小时。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角色扮演与模拟演练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组织导医人员进行角色扮演和模拟演练，加深对培训内容的理解和掌握，培训时间为1小时。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导医人员职业素养培训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讲解导医人员的职业道德、服务态度和沟通技巧等，培训时间为3小时。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培训课程安排与时间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接待礼仪与沟通技巧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保持整洁、大方的形象，穿着符合医院规定的制服，佩戴工牌，微笑服务。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仪容仪表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833" r="2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250" r="24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使用礼貌用语，表达清晰、准确、流畅，注意语音、语调、语速和表情。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熟悉患者接待流程，主动询问患者需求，及时提供帮助和引导。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接待礼仪规范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耐心倾听患者陈述，不打断患者发言，注意非语言信息的传递。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875" r="12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用简洁明了的语言解释医学术语和诊疗流程，确保患者正确理解。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关注患者情绪变化，给予安慰和鼓励，增强患者信任感和满意度。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情感关怀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了解患者常见心理问题，如焦虑、恐惧、孤独等，以便更好地与患者沟通。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掌握基本的心理疏导方法，如倾听、共情、鼓励等，帮助患者缓解不良情绪。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81" r="166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针对不同年龄段、文化背景和病情的患者，灵活调整沟通策略，提高沟通效果。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应对不同情况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患者心理分析与应对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导医专业知识培训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掌握常见疾病的预防知识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如季节性流感的预防措施、健康生活习惯的推广等。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熟练掌握常见疾病的症状表现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如感冒、发烧、咳嗽等常见病症的识别。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学习疾病处理流程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了解针对不同病症的初步处理措施，如急救措施、转诊建议等。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常见疾病症状识别与处理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了解各类药品的适应症、禁忌症及使用方法。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学习药品分类及功能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学习如何根据患者病情和药品说明书，给出正确的用药建议。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掌握药品剂量及用药时间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了解常见药品的不良反应及应对措施，确保患者用药安全。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学习药品不良反应及处理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药品使用指导与注意事项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https://d.book118.com/686242210013010053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2024-09-19T16:55:25.827</cp:lastPrinted>
  <dcterms:created xsi:type="dcterms:W3CDTF">2024-09-19T08:55:25Z</dcterms:created>
  <dcterms:modified xsi:type="dcterms:W3CDTF">2024-09-19T08:55:27Z</dcterms:modified>
</cp:coreProperties>
</file>