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11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3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1C247-A0BC-4AD7-94C9-9F92D68A5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66EA4-3516-4D67-9C35-2C4B79715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940DD-0207-4198-BFBB-936D53D74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A4128-706A-4B06-B35F-DCD87CA7F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8109CD-CA8B-46B4-8192-5C0B863A0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DAA22B-769E-49E5-AC73-AD542199B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AEEBCE-2569-4416-829E-9C04D6586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871FC-A73E-4EF7-8B3C-850FAF8FE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1B859-2B7D-4E2A-961C-8C29CEAD3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96BD3-AB8E-4756-B122-4E530C87A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28D80-90FD-41D3-B8D7-D421CCCB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401" r:id="rId2"/>
    <p:sldLayoutId id="2147485402" r:id="rId3"/>
    <p:sldLayoutId id="2147485403" r:id="rId4"/>
    <p:sldLayoutId id="2147485404" r:id="rId5"/>
    <p:sldLayoutId id="2147485405" r:id="rId6"/>
    <p:sldLayoutId id="2147485406" r:id="rId7"/>
    <p:sldLayoutId id="2147485407" r:id="rId8"/>
    <p:sldLayoutId id="2147485408" r:id="rId9"/>
    <p:sldLayoutId id="2147485409" r:id="rId10"/>
    <p:sldLayoutId id="214748541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4222313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甘肃政法大学毕业答辩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毕业答辩流程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答辩技巧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答辩注意事项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答辩经验分享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https://d.book118.com/686242223132010034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+中文标题</vt:lpstr>
      <vt:lpstr>Calibri Light</vt:lpstr>
      <vt:lpstr>Office Theme</vt:lpstr>
      <vt:lpstr>甘肃政法大学毕业答辩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2024-09-03T21:12:03.493</cp:lastPrinted>
  <dcterms:created xsi:type="dcterms:W3CDTF">2024-09-03T13:12:03Z</dcterms:created>
  <dcterms:modified xsi:type="dcterms:W3CDTF">2024-09-03T13:12:05Z</dcterms:modified>
</cp:coreProperties>
</file>