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0109B8-0B0A-467F-A6F5-20DF4391B1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91060D-F12D-4A77-9778-D9F53DA46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F82A56-549E-4488-8432-8EC9BB838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993D0F-C88D-4595-BE93-259DA9016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990E8D-770A-4388-B82F-DD10F099D7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B992C4-7DDD-4712-86A3-770F10119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914E03-7588-4A55-9D1F-FBDA8A53E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41E253-5291-427A-8A00-A48F6CE4D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9CFC19-20DF-4A70-9C2D-0AD389787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C391FC-32E4-492C-B2F2-74EA84D58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E283C2-67EA-4DF5-A2E4-B30E5AEB45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6243150011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护理文书规范书写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护理文书的基本要求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常见护理文书类型及书写要点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护理文书规范书写的技巧与注意事项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护理文书规范书写的重要性及意义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护理文书是记录患者病情、诊疗过程和护理措施的重要文件，其规范书写对于保障医疗质量和患者安全具有重要意义。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随着医疗技术的不断发展和患者对医疗服务要求的提高，护理文书在医疗实践中的作用越来越突出，规范书写护理文书成为医疗工作的重要环节。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护理文书的重要性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护理文书是医疗工作的重要组成部分，是医疗团队对患者进行全面评估、诊断、治疗和康复的重要依据。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规范的护理文书书写有助于提高医疗质量和患者满意度，减少医疗纠纷，保障患者安全。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护理文书还可以为教学和科研提供宝贵资料，促进医学事业的发展。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护理文书的基本要求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282" r="1428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标点符号使用准确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正确使用逗号、句号、分号等标点符号，避免使用不规范的缩写或符号。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文字工整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护理文书书写应使用规范汉字，字迹清晰、工整，避免错别字和涂改。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语法规范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语句通顺，语法规范，避免使用方言或口语化表达。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书写规范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信息完整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护理文书应包含患者的基本信息、病情状况、护理措施及效果评估等必要内容。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重点突出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护理文书应突出重点，对病情变化、特殊护理措施等重要信息进行详细描述。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客观真实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护理文书应客观真实地记录患者的病情和护理过程，不得随意涂改或捏造。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格式统一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护理文书的格式应统一，包括纸张大小、排版、字体、字号等。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结构清晰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护理文书应按照一定的逻辑顺序组织内容，层次分明，便于阅读和理解。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标准化术语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护理文书应使用标准化的医学术语，以避免信息传递的歧义和误解。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格式要求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常见护理文书类型及书写要点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护理记录是护理工作中重要的文书，用于记录患者的病情变化、护理措施和效果评估。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护理记录应包括患者的基本信息、病情状况、护理措施、效果评估等内容，书写时应客观、准确、及时，并使用规范的医学术语。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护理记录应妥善保存，避免丢失和泄露患者隐私，同时也要注意电子文档的安全性和保密性。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护理记录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医嘱单是医生开具的指令，用于指导护士进行护理操作和药物治疗。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医嘱单应包括医生的签名、日期、时间、内容等信息，护士应仔细核对医嘱单，确保准确无误地执行。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医嘱单应妥善保存，避免丢失和泄露患者隐私，同时也要注意电子文档的安全性和保密性。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医嘱单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体温单应包括患者的姓名、床号、日期、时间、体温等信息，护士应定时记录患者体温，并绘制成曲线图。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体温单的记录应及时、准确，绘制曲线图时应使用规定的符号和颜色，以便于观察和分析。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体温单是记录患者体温变化的表格，用于评估患者的病情状况。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体温单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这些文书用于评估患者情况、制定护理计划和开展健康教育等，书写时应根据具体文书的格式和要求进行填写。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其他护理文书也应妥善保存，避免丢失和泄露患者隐私，同时也要注意电子文档的安全性和保密性。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其他护理文书包括入院评估表、护理计划单、健康教育计划等。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56" r="16156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其他护理文书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https://d.book118.com/686243150011010101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2024-09-25T10:31:35.404</cp:lastPrinted>
  <dcterms:created xsi:type="dcterms:W3CDTF">2024-09-25T02:31:35Z</dcterms:created>
  <dcterms:modified xsi:type="dcterms:W3CDTF">2024-09-25T02:31:37Z</dcterms:modified>
</cp:coreProperties>
</file>