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0C1E34-69CD-45CE-BCED-697678E55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38F39-B870-4696-9484-BEFD4BFBE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D5F762-6064-4FE0-9106-A46FBF3FD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AA1BDE-B45D-4936-BCC1-15D7FA27A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F3141E-B61A-4413-9443-25EA7E3906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3C91BC-4AD8-4AC1-8A98-481C1E35A8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F0DE03-3D72-401C-8D9E-606738B885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CCB71-ACBA-44BE-8F84-884E760D6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FDCFEC-3EFD-4975-AD2F-40B47190EF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DE383-5DB4-40C3-AFCE-0244EBB8F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9A79A-5AFF-43EF-8E8D-03387B007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0112320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接触性皮炎的流行病学</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接触性皮炎的全球流行病学概况
 接触性皮炎的发病率和患病率
 接触性皮炎的性别差异
 接触性皮炎的年龄分布
 接触性皮炎的职业相关性
 接触性皮炎的种族差异
 接触性皮炎的季节性变化
 接触性皮炎的地域分布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接触性皮炎的全球流行病学概况</a:t>
            </a:r>
          </a:p>
        </p:txBody>
      </p:sp>
      <p:sp>
        <p:nvSpPr>
          <p:cNvPr id="3" name="Subtitle 2"/>
          <p:cNvSpPr>
            <a:spLocks noGrp="1"/>
          </p:cNvSpPr>
          <p:nvPr>
            <p:ph type="subTitle" idx="1"/>
          </p:nvPr>
        </p:nvSpPr>
        <p:spPr/>
        <p:txBody>
          <a:bodyPr/>
          <a:lstStyle/>
          <a:p>
            <a:r>
              <a:t>接触性皮炎的流行病学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接触性皮炎的全球流行病学概况</a:t>
            </a:r>
          </a:p>
        </p:txBody>
      </p:sp>
      <p:sp>
        <p:nvSpPr>
          <p:cNvPr id="3" name="Text Placeholder 2"/>
          <p:cNvSpPr>
            <a:spLocks noGrp="1"/>
          </p:cNvSpPr>
          <p:nvPr>
            <p:ph type="body" idx="1"/>
          </p:nvPr>
        </p:nvSpPr>
        <p:spPr/>
        <p:txBody>
          <a:bodyPr/>
          <a:lstStyle/>
          <a:p>
            <a:r>
              <a:t>接触性皮炎的全球流行病学概况：</a:t>
            </a:r>
          </a:p>
        </p:txBody>
      </p:sp>
      <p:sp>
        <p:nvSpPr>
          <p:cNvPr id="4" name="Content Placeholder 3"/>
          <p:cNvSpPr>
            <a:spLocks noGrp="1"/>
          </p:cNvSpPr>
          <p:nvPr>
            <p:ph sz="half" idx="2"/>
          </p:nvPr>
        </p:nvSpPr>
        <p:spPr/>
        <p:txBody>
          <a:bodyPr/>
          <a:lstStyle/>
          <a:p>
            <a:r>
              <a:t>1. 接触性皮炎在全球范围内具有广泛的分布，影响着不同年龄、性别、种族和职业的人群。</a:t>
            </a:r>
          </a:p>
          <a:p>
            <a:r>
              <a:t>2. 接触性皮炎的患病率因地域、气候、职业和其他因素而异。总体而言，发达国家的患病率高于发展中国家。</a:t>
            </a:r>
          </a:p>
          <a:p>
            <a:r>
              <a:t>3. 职业性接触性皮炎是接触性皮炎中最常见的亚型，约占总体患病率的60-80%。常见的职业性接触性皮炎包括金属、橡胶、化学品和洗涤剂等引起的皮炎。</a:t>
            </a:r>
          </a:p>
        </p:txBody>
      </p:sp>
      <p:sp>
        <p:nvSpPr>
          <p:cNvPr id="5" name="Text Placeholder 4"/>
          <p:cNvSpPr>
            <a:spLocks noGrp="1"/>
          </p:cNvSpPr>
          <p:nvPr>
            <p:ph type="body" idx="3"/>
          </p:nvPr>
        </p:nvSpPr>
        <p:spPr/>
        <p:txBody>
          <a:bodyPr/>
          <a:lstStyle/>
          <a:p>
            <a:r>
              <a:t>接触性皮炎的性别差异：</a:t>
            </a:r>
          </a:p>
        </p:txBody>
      </p:sp>
      <p:sp>
        <p:nvSpPr>
          <p:cNvPr id="6" name="Content Placeholder 5"/>
          <p:cNvSpPr>
            <a:spLocks noGrp="1"/>
          </p:cNvSpPr>
          <p:nvPr>
            <p:ph sz="half" idx="4"/>
          </p:nvPr>
        </p:nvSpPr>
        <p:spPr/>
        <p:txBody>
          <a:bodyPr/>
          <a:lstStyle/>
          <a:p>
            <a:r>
              <a:t>1. 接触性皮炎的患病率在男性和女性之间存在差异，一些研究表明女性患病率高于男性，而另一些研究则发现男性患病率更高。</a:t>
            </a:r>
          </a:p>
          <a:p>
            <a:r>
              <a:t>2. 接触性皮炎的性别差异可能与多种因素有关，包括职业暴露、个人卫生习惯以及免疫反应的差异。</a:t>
            </a:r>
          </a:p>
          <a:p>
            <a:r>
              <a:t>3. 职业性接触性皮炎的性别差异尤其明显，例如女性在美容、医疗保健和清洁等行业中从事的工作更多，这些行业通常涉及对皮肤有害物质的接触，从而导致女性患职业性接触性皮炎的风险增加。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接触性皮炎的全球流行病学概况</a:t>
            </a:r>
          </a:p>
        </p:txBody>
      </p:sp>
      <p:sp>
        <p:nvSpPr>
          <p:cNvPr id="3" name="Content Placeholder 2"/>
          <p:cNvSpPr>
            <a:spLocks noGrp="1"/>
          </p:cNvSpPr>
          <p:nvPr>
            <p:ph sz="half" idx="2"/>
          </p:nvPr>
        </p:nvSpPr>
        <p:spPr/>
        <p:txBody>
          <a:bodyPr/>
          <a:lstStyle/>
          <a:p>
            <a:r>
              <a:t>1. 接触性皮炎的患病率在不同年龄组之间也存在差异，研究表明儿童和老年人患病率可能更高。</a:t>
            </a:r>
          </a:p>
          <a:p>
            <a:r>
              <a:t>2. 儿童患病率较高可能与免疫系统尚未发育完全以及皮肤屏障功能较弱有关。</a:t>
            </a:r>
          </a:p>
          <a:p>
            <a:r>
              <a:t>3. 老年人患病率较高可能与皮肤老化、免疫功能下降以及多种慢性疾病的影响有关。</a:t>
            </a:r>
          </a:p>
        </p:txBody>
      </p:sp>
      <p:sp>
        <p:nvSpPr>
          <p:cNvPr id="4" name="Text Placeholder 3"/>
          <p:cNvSpPr>
            <a:spLocks noGrp="1"/>
          </p:cNvSpPr>
          <p:nvPr>
            <p:ph type="body" idx="3"/>
          </p:nvPr>
        </p:nvSpPr>
        <p:spPr/>
        <p:txBody>
          <a:bodyPr/>
          <a:lstStyle/>
          <a:p>
            <a:r>
              <a:t>接触性皮炎的种族差异：</a:t>
            </a:r>
          </a:p>
        </p:txBody>
      </p:sp>
      <p:sp>
        <p:nvSpPr>
          <p:cNvPr id="5" name="Content Placeholder 4"/>
          <p:cNvSpPr>
            <a:spLocks noGrp="1"/>
          </p:cNvSpPr>
          <p:nvPr>
            <p:ph sz="half" idx="4"/>
          </p:nvPr>
        </p:nvSpPr>
        <p:spPr/>
        <p:txBody>
          <a:bodyPr/>
          <a:lstStyle/>
          <a:p>
            <a:r>
              <a:t>1. 接触性皮炎的患病率在不同种族之间也存在差异，一些研究表明白种人患病率高于其他种族，而另一些研究则发现种族差异并不明显。</a:t>
            </a:r>
          </a:p>
          <a:p>
            <a:r>
              <a:t>2. 接触性皮炎的种族差异可能与遗传因素、皮肤色素沉着以及职业暴露等因素有关。</a:t>
            </a:r>
          </a:p>
          <a:p>
            <a:r>
              <a:t>3. 遗传因素可能导致某些种族对某些接触性过敏原更敏感。皮肤色素沉着可能提供一定的保护作用，使深肤色人群患接触性皮炎的风险降低。</a:t>
            </a:r>
          </a:p>
        </p:txBody>
      </p:sp>
      <p:sp>
        <p:nvSpPr>
          <p:cNvPr id="6" name="Text Placeholder 5"/>
          <p:cNvSpPr>
            <a:spLocks noGrp="1"/>
          </p:cNvSpPr>
          <p:nvPr>
            <p:ph type="body" idx="1"/>
          </p:nvPr>
        </p:nvSpPr>
        <p:spPr/>
        <p:txBody>
          <a:bodyPr/>
          <a:lstStyle/>
          <a:p>
            <a:r>
              <a:t>接触性皮炎的年龄差异：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接触性皮炎的全球流行病学概况</a:t>
            </a:r>
          </a:p>
        </p:txBody>
      </p:sp>
      <p:sp>
        <p:nvSpPr>
          <p:cNvPr id="3" name="Text Placeholder 2"/>
          <p:cNvSpPr>
            <a:spLocks noGrp="1"/>
          </p:cNvSpPr>
          <p:nvPr>
            <p:ph type="body" idx="1"/>
          </p:nvPr>
        </p:nvSpPr>
        <p:spPr/>
        <p:txBody>
          <a:bodyPr/>
          <a:lstStyle/>
          <a:p>
            <a:r>
              <a:t>接触性皮炎的职业差异：</a:t>
            </a:r>
          </a:p>
        </p:txBody>
      </p:sp>
      <p:sp>
        <p:nvSpPr>
          <p:cNvPr id="4" name="Content Placeholder 3"/>
          <p:cNvSpPr>
            <a:spLocks noGrp="1"/>
          </p:cNvSpPr>
          <p:nvPr>
            <p:ph sz="half" idx="2"/>
          </p:nvPr>
        </p:nvSpPr>
        <p:spPr/>
        <p:txBody>
          <a:bodyPr/>
          <a:lstStyle/>
          <a:p>
            <a:r>
              <a:t>1. 接触性皮炎的患病率在不同职业之间存在显著差异，某些职业人群患病率明显高于其他人群。</a:t>
            </a:r>
          </a:p>
          <a:p>
            <a:r>
              <a:t>2. 高危职业包括医疗保健工作者、美容师、清洁工、机械师和化学品行业工人等。</a:t>
            </a:r>
          </a:p>
          <a:p>
            <a:r>
              <a:t>3. 这些职业人群经常接触各种刺激物和过敏原，导致患接触性皮炎的风险增加。</a:t>
            </a:r>
          </a:p>
        </p:txBody>
      </p:sp>
      <p:sp>
        <p:nvSpPr>
          <p:cNvPr id="5" name="Text Placeholder 4"/>
          <p:cNvSpPr>
            <a:spLocks noGrp="1"/>
          </p:cNvSpPr>
          <p:nvPr>
            <p:ph type="body" idx="3"/>
          </p:nvPr>
        </p:nvSpPr>
        <p:spPr/>
        <p:txBody>
          <a:bodyPr/>
          <a:lstStyle/>
          <a:p>
            <a:r>
              <a:t>接触性皮炎的季节性差异：</a:t>
            </a:r>
          </a:p>
        </p:txBody>
      </p:sp>
      <p:sp>
        <p:nvSpPr>
          <p:cNvPr id="6" name="Content Placeholder 5"/>
          <p:cNvSpPr>
            <a:spLocks noGrp="1"/>
          </p:cNvSpPr>
          <p:nvPr>
            <p:ph sz="half" idx="4"/>
          </p:nvPr>
        </p:nvSpPr>
        <p:spPr/>
        <p:txBody>
          <a:bodyPr/>
          <a:lstStyle/>
          <a:p>
            <a:r>
              <a:t>1. 接触性皮炎的患病率在不同季节之间也存在差异，某些季节患病率更高。</a:t>
            </a:r>
          </a:p>
          <a:p>
            <a:r>
              <a:t>2. 夏季患病率通常高于其他季节，这可能与紫外线照射、高温和出汗等因素有关。</a:t>
            </a:r>
          </a:p>
          <a:p>
            <a:r>
              <a:t>3. 冬季患病率也可能更高，这可能与皮肤干燥和寒冷气候有关。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接触性皮炎的发病率和患病率</a:t>
            </a:r>
          </a:p>
        </p:txBody>
      </p:sp>
      <p:sp>
        <p:nvSpPr>
          <p:cNvPr id="3" name="Subtitle 2"/>
          <p:cNvSpPr>
            <a:spLocks noGrp="1"/>
          </p:cNvSpPr>
          <p:nvPr>
            <p:ph type="subTitle" idx="1"/>
          </p:nvPr>
        </p:nvSpPr>
        <p:spPr/>
        <p:txBody>
          <a:bodyPr/>
          <a:lstStyle/>
          <a:p>
            <a:r>
              <a:t>接触性皮炎的流行病学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接触性皮炎的发病率和患病率</a:t>
            </a:r>
          </a:p>
        </p:txBody>
      </p:sp>
      <p:sp>
        <p:nvSpPr>
          <p:cNvPr id="3" name="Text Placeholder 2"/>
          <p:cNvSpPr>
            <a:spLocks noGrp="1"/>
          </p:cNvSpPr>
          <p:nvPr>
            <p:ph type="body" idx="1"/>
          </p:nvPr>
        </p:nvSpPr>
        <p:spPr/>
        <p:txBody>
          <a:bodyPr/>
          <a:lstStyle/>
          <a:p>
            <a:r>
              <a:t>接触性皮炎的发病率</a:t>
            </a:r>
          </a:p>
        </p:txBody>
      </p:sp>
      <p:sp>
        <p:nvSpPr>
          <p:cNvPr id="4" name="Content Placeholder 3"/>
          <p:cNvSpPr>
            <a:spLocks noGrp="1"/>
          </p:cNvSpPr>
          <p:nvPr>
            <p:ph sz="half" idx="2"/>
          </p:nvPr>
        </p:nvSpPr>
        <p:spPr/>
        <p:txBody>
          <a:bodyPr/>
          <a:lstStyle/>
          <a:p>
            <a:r>
              <a:t>1. 接触性皮炎是一种常见的皮肤病，全球发病率约为10%-20%，且近年来有上升趋势。</a:t>
            </a:r>
          </a:p>
          <a:p>
            <a:r>
              <a:t>2. 发病率与年龄、性别、职业等因素相关。接触性皮炎的具体发病率因致敏物不同而差异很大，如镍、橡胶、染发剂等。</a:t>
            </a:r>
          </a:p>
          <a:p>
            <a:r>
              <a:t>3. 接触性皮炎的发病率因不同国家、地区、职业而异。在工业化国家，接触性皮炎的发病率较高，而经济落后国家的发病率相对较低。</a:t>
            </a:r>
          </a:p>
        </p:txBody>
      </p:sp>
      <p:sp>
        <p:nvSpPr>
          <p:cNvPr id="5" name="Text Placeholder 4"/>
          <p:cNvSpPr>
            <a:spLocks noGrp="1"/>
          </p:cNvSpPr>
          <p:nvPr>
            <p:ph type="body" idx="3"/>
          </p:nvPr>
        </p:nvSpPr>
        <p:spPr/>
        <p:txBody>
          <a:bodyPr/>
          <a:lstStyle/>
          <a:p>
            <a:r>
              <a:t>接触性皮炎的患病率</a:t>
            </a:r>
          </a:p>
        </p:txBody>
      </p:sp>
      <p:sp>
        <p:nvSpPr>
          <p:cNvPr id="6" name="Content Placeholder 5"/>
          <p:cNvSpPr>
            <a:spLocks noGrp="1"/>
          </p:cNvSpPr>
          <p:nvPr>
            <p:ph sz="half" idx="4"/>
          </p:nvPr>
        </p:nvSpPr>
        <p:spPr/>
        <p:txBody>
          <a:bodyPr/>
          <a:lstStyle/>
          <a:p>
            <a:r>
              <a:t>1. 接触性皮炎的患病率是皮肤科门诊疾病中常见的，患病率约为1%-3%。</a:t>
            </a:r>
          </a:p>
          <a:p>
            <a:r>
              <a:t>2. 患病率与年龄、性别、职业等因素相关。女性的发病率通常高于男性，年轻人的发病率高于老年人，从事某些职业的人群，如医护人员、美容师等，发病率较高。</a:t>
            </a:r>
          </a:p>
          <a:p>
            <a:r>
              <a:t>3. 接触性皮炎的患病率在不同国家和地区差异很大，这可能与遗传背景、生活方式和致敏物暴露水平等因素有关。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接触性皮炎的性别差异</a:t>
            </a:r>
          </a:p>
        </p:txBody>
      </p:sp>
      <p:sp>
        <p:nvSpPr>
          <p:cNvPr id="3" name="Subtitle 2"/>
          <p:cNvSpPr>
            <a:spLocks noGrp="1"/>
          </p:cNvSpPr>
          <p:nvPr>
            <p:ph type="subTitle" idx="1"/>
          </p:nvPr>
        </p:nvSpPr>
        <p:spPr/>
        <p:txBody>
          <a:bodyPr/>
          <a:lstStyle/>
          <a:p>
            <a:r>
              <a:t>接触性皮炎的流行病学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接触性皮炎的性别差异</a:t>
            </a:r>
          </a:p>
        </p:txBody>
      </p:sp>
      <p:sp>
        <p:nvSpPr>
          <p:cNvPr id="3" name="Text Placeholder 2"/>
          <p:cNvSpPr>
            <a:spLocks noGrp="1"/>
          </p:cNvSpPr>
          <p:nvPr>
            <p:ph type="body" idx="1"/>
          </p:nvPr>
        </p:nvSpPr>
        <p:spPr/>
        <p:txBody>
          <a:bodyPr/>
          <a:lstStyle/>
          <a:p>
            <a:r>
              <a:t>年龄差异,</a:t>
            </a:r>
          </a:p>
        </p:txBody>
      </p:sp>
      <p:sp>
        <p:nvSpPr>
          <p:cNvPr id="4" name="Content Placeholder 3"/>
          <p:cNvSpPr>
            <a:spLocks noGrp="1"/>
          </p:cNvSpPr>
          <p:nvPr>
            <p:ph sz="half" idx="2"/>
          </p:nvPr>
        </p:nvSpPr>
        <p:spPr/>
        <p:txBody>
          <a:bodyPr/>
          <a:lstStyle/>
          <a:p>
            <a:r>
              <a:t>1. 接触性皮炎在不同年龄段人群中的发病率存在差异，婴幼儿、儿童和青少年患病率较高，中老年人患病率较低，其中婴幼儿患病率最高。</a:t>
            </a:r>
          </a:p>
          <a:p>
            <a:r>
              <a:t>2. 婴幼儿接触性皮炎常与尿布、奶粉、洗衣粉等因素有关，儿童和青少年则多与化妆品、染发剂、玩具等因素有关，中老年人常与药物、橡胶制品等因素有关。</a:t>
            </a:r>
          </a:p>
          <a:p>
            <a:r>
              <a:t>3. 婴幼儿和儿童接触性皮炎的病程通常较短，症状较轻，预后较好，中老年人接触性皮炎的病程通常较长，症状较重，预后较差。</a:t>
            </a:r>
          </a:p>
        </p:txBody>
      </p:sp>
      <p:sp>
        <p:nvSpPr>
          <p:cNvPr id="5" name="Text Placeholder 4"/>
          <p:cNvSpPr>
            <a:spLocks noGrp="1"/>
          </p:cNvSpPr>
          <p:nvPr>
            <p:ph type="body" idx="3"/>
          </p:nvPr>
        </p:nvSpPr>
        <p:spPr/>
        <p:txBody>
          <a:bodyPr/>
          <a:lstStyle/>
          <a:p>
            <a:r>
              <a:t>职业差异,</a:t>
            </a:r>
          </a:p>
        </p:txBody>
      </p:sp>
      <p:sp>
        <p:nvSpPr>
          <p:cNvPr id="6" name="Content Placeholder 5"/>
          <p:cNvSpPr>
            <a:spLocks noGrp="1"/>
          </p:cNvSpPr>
          <p:nvPr>
            <p:ph sz="half" idx="4"/>
          </p:nvPr>
        </p:nvSpPr>
        <p:spPr/>
        <p:txBody>
          <a:bodyPr/>
          <a:lstStyle/>
          <a:p>
            <a:r>
              <a:t>1. 接触性皮炎在不同职业人群中的发病率也存在差异，厨师、美发师、护士、医生、清洁工等职业患病率较高，而教师、文员、程序员等职业患病率较低。</a:t>
            </a:r>
          </a:p>
          <a:p>
            <a:r>
              <a:t>2. 厨师接触性皮炎常与油脂、香料、清洁剂等因素有关，美发师接触性皮炎常与染发剂、烫发剂等因素有关，护士接触性皮炎常与乳胶手套等因素有关，医生接触性皮炎常与消毒剂、麻醉药等因素有关，清洁工接触性皮炎常与清洁剂等因素有关。</a:t>
            </a:r>
          </a:p>
          <a:p>
            <a:r>
              <a:t>3. 职业性接触性皮炎的治疗和预防尤为重要，应采取适当的防护措施，如佩戴手套、口罩，避免直接接触过敏原等，同时应进行积极的治疗，以减轻症状，改善预后。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接触性皮炎的性别差异</a:t>
            </a:r>
          </a:p>
        </p:txBody>
      </p:sp>
      <p:sp>
        <p:nvSpPr>
          <p:cNvPr id="3" name="Content Placeholder 2"/>
          <p:cNvSpPr>
            <a:spLocks noGrp="1"/>
          </p:cNvSpPr>
          <p:nvPr>
            <p:ph sz="half" idx="2"/>
          </p:nvPr>
        </p:nvSpPr>
        <p:spPr/>
        <p:txBody>
          <a:bodyPr/>
          <a:lstStyle/>
          <a:p>
            <a:r>
              <a:t>1. 接触性皮炎在不同地区人群中的发病率也存在差异，经济发达地区患病率较高，经济欠发达地区患病率较低，这与生活水平、饮食结构、环境污染等因素有关。</a:t>
            </a:r>
          </a:p>
          <a:p>
            <a:r>
              <a:t>2. 经济发达地区的人群接触过敏原的机会较多，如化妆品、染发剂、清洁剂等，而经济欠发达地区的人群接触过敏原的机会较少，因此经济发达地区患病率较高。</a:t>
            </a:r>
          </a:p>
          <a:p>
            <a:r>
              <a:t>3. 接触性皮炎的地区差异也与饮食结构和环境污染有关，经济发达地区的人群饮食结构不合理，环境污染严重，而经济欠发达地区的人群饮食结构合理，环境污染较轻，因此经济发达地区患病率较高。</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地区差异,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接触性皮炎的年龄分布</a:t>
            </a:r>
          </a:p>
        </p:txBody>
      </p:sp>
      <p:sp>
        <p:nvSpPr>
          <p:cNvPr id="3" name="Subtitle 2"/>
          <p:cNvSpPr>
            <a:spLocks noGrp="1"/>
          </p:cNvSpPr>
          <p:nvPr>
            <p:ph type="subTitle" idx="1"/>
          </p:nvPr>
        </p:nvSpPr>
        <p:spPr/>
        <p:txBody>
          <a:bodyPr/>
          <a:lstStyle/>
          <a:p>
            <a:r>
              <a:t>接触性皮炎的流行病学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接触性皮炎的年龄分布</a:t>
            </a:r>
          </a:p>
        </p:txBody>
      </p:sp>
      <p:sp>
        <p:nvSpPr>
          <p:cNvPr id="3" name="Text Placeholder 2"/>
          <p:cNvSpPr>
            <a:spLocks noGrp="1"/>
          </p:cNvSpPr>
          <p:nvPr>
            <p:ph type="body" idx="1"/>
          </p:nvPr>
        </p:nvSpPr>
        <p:spPr/>
        <p:txBody>
          <a:bodyPr/>
          <a:lstStyle/>
          <a:p>
            <a:r>
              <a:t>接触性皮炎中儿童的流行病学</a:t>
            </a:r>
          </a:p>
        </p:txBody>
      </p:sp>
      <p:sp>
        <p:nvSpPr>
          <p:cNvPr id="4" name="Content Placeholder 3"/>
          <p:cNvSpPr>
            <a:spLocks noGrp="1"/>
          </p:cNvSpPr>
          <p:nvPr>
            <p:ph sz="half" idx="2"/>
          </p:nvPr>
        </p:nvSpPr>
        <p:spPr/>
        <p:txBody>
          <a:bodyPr/>
          <a:lstStyle/>
          <a:p>
            <a:r>
              <a:t>1. 儿童接触性皮炎是儿童期常见的皮肤病，其发病率在不同国家和地区差异很大，与性别、年龄、种族、气候、生活方式、职业和接触过敏原等因素有关。</a:t>
            </a:r>
          </a:p>
          <a:p>
            <a:r>
              <a:t>2. 儿童接触性皮炎的患病率随着年龄的增长而增加，在 5-12 岁年龄段达到高峰。</a:t>
            </a:r>
          </a:p>
          <a:p>
            <a:r>
              <a:t>3. 儿童接触性皮炎的临床表现多种多样，包括红斑、丘疹、水疱、溃疡、渗出、结痂、鳞屑、瘙痒等。</a:t>
            </a:r>
          </a:p>
        </p:txBody>
      </p:sp>
      <p:sp>
        <p:nvSpPr>
          <p:cNvPr id="5" name="Text Placeholder 4"/>
          <p:cNvSpPr>
            <a:spLocks noGrp="1"/>
          </p:cNvSpPr>
          <p:nvPr>
            <p:ph type="body" idx="3"/>
          </p:nvPr>
        </p:nvSpPr>
        <p:spPr/>
        <p:txBody>
          <a:bodyPr/>
          <a:lstStyle/>
          <a:p>
            <a:r>
              <a:t>接触性皮炎中青少年的流行病学</a:t>
            </a:r>
          </a:p>
        </p:txBody>
      </p:sp>
      <p:sp>
        <p:nvSpPr>
          <p:cNvPr id="6" name="Content Placeholder 5"/>
          <p:cNvSpPr>
            <a:spLocks noGrp="1"/>
          </p:cNvSpPr>
          <p:nvPr>
            <p:ph sz="half" idx="4"/>
          </p:nvPr>
        </p:nvSpPr>
        <p:spPr/>
        <p:txBody>
          <a:bodyPr/>
          <a:lstStyle/>
          <a:p>
            <a:r>
              <a:t>1. 青少年接触性皮炎是青少年期常见的皮肤病，其发病率在不同国家和地区差异很大，与性别、年龄、种族、气候、生活方式、职业和接触过敏原等因素有关。</a:t>
            </a:r>
          </a:p>
          <a:p>
            <a:r>
              <a:t>2. 青少年接触性皮炎的患病率随着年龄的增长而增加，在 13-18 岁年龄段达到高峰。</a:t>
            </a:r>
          </a:p>
          <a:p>
            <a:r>
              <a:t>3. 青少年接触性皮炎的临床表现多种多样，包括红斑、丘疹、水疱、溃疡、渗出、结痂、鳞屑、瘙痒等。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接触性皮炎的年龄分布</a:t>
            </a:r>
          </a:p>
        </p:txBody>
      </p:sp>
      <p:sp>
        <p:nvSpPr>
          <p:cNvPr id="3" name="Text Placeholder 2"/>
          <p:cNvSpPr>
            <a:spLocks noGrp="1"/>
          </p:cNvSpPr>
          <p:nvPr>
            <p:ph type="body" idx="1"/>
          </p:nvPr>
        </p:nvSpPr>
        <p:spPr/>
        <p:txBody>
          <a:bodyPr/>
          <a:lstStyle/>
          <a:p>
            <a:r>
              <a:t>接触性皮炎中成年人的流行病学</a:t>
            </a:r>
          </a:p>
        </p:txBody>
      </p:sp>
      <p:sp>
        <p:nvSpPr>
          <p:cNvPr id="4" name="Content Placeholder 3"/>
          <p:cNvSpPr>
            <a:spLocks noGrp="1"/>
          </p:cNvSpPr>
          <p:nvPr>
            <p:ph sz="half" idx="2"/>
          </p:nvPr>
        </p:nvSpPr>
        <p:spPr/>
        <p:txBody>
          <a:bodyPr/>
          <a:lstStyle/>
          <a:p>
            <a:r>
              <a:t>1. 成年人接触性皮炎是成年期常见的皮肤病，其发病率在不同国家和地区差异很大，与性别、年龄、种族、气候、生活方式、职业和接触过敏原等因素有关。</a:t>
            </a:r>
          </a:p>
          <a:p>
            <a:r>
              <a:t>2. 成年人接触性皮炎的患病率随着年龄的增长而增加，在40-50岁年龄段达到高峰。</a:t>
            </a:r>
          </a:p>
          <a:p>
            <a:r>
              <a:t>3. 成年人接触性皮炎的临床表现多种多样，包括红斑、丘疹、水疱、溃疡、渗出、结痂、鳞屑、瘙痒等。</a:t>
            </a:r>
          </a:p>
        </p:txBody>
      </p:sp>
      <p:sp>
        <p:nvSpPr>
          <p:cNvPr id="5" name="Text Placeholder 4"/>
          <p:cNvSpPr>
            <a:spLocks noGrp="1"/>
          </p:cNvSpPr>
          <p:nvPr>
            <p:ph type="body" idx="3"/>
          </p:nvPr>
        </p:nvSpPr>
        <p:spPr/>
        <p:txBody>
          <a:bodyPr/>
          <a:lstStyle/>
          <a:p>
            <a:r>
              <a:t>接触性皮炎中老年人的流行病学</a:t>
            </a:r>
          </a:p>
        </p:txBody>
      </p:sp>
      <p:sp>
        <p:nvSpPr>
          <p:cNvPr id="6" name="Content Placeholder 5"/>
          <p:cNvSpPr>
            <a:spLocks noGrp="1"/>
          </p:cNvSpPr>
          <p:nvPr>
            <p:ph sz="half" idx="4"/>
          </p:nvPr>
        </p:nvSpPr>
        <p:spPr/>
        <p:txBody>
          <a:bodyPr/>
          <a:lstStyle/>
          <a:p>
            <a:r>
              <a:t>1. 老年人接触性皮炎是老年期常见的皮肤病，其发病率在不同国家和地区差异很大，与性别、年龄、种族、气候、生活方式、职业和接触过敏原等因素有关。</a:t>
            </a:r>
          </a:p>
          <a:p>
            <a:r>
              <a:t>2. 老年人接触性皮炎的患病率随着年龄的增长而增加，在 60 岁以上年龄段达到高峰。</a:t>
            </a:r>
          </a:p>
          <a:p>
            <a:r>
              <a:t>3. 老年人接触性皮炎的临床表现多种多样，包括红斑、丘疹、水疱、溃疡、渗出、结痂、鳞屑、瘙痒等。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接触性皮炎的年龄分布</a:t>
            </a:r>
          </a:p>
        </p:txBody>
      </p:sp>
      <p:sp>
        <p:nvSpPr>
          <p:cNvPr id="3" name="Text Placeholder 2"/>
          <p:cNvSpPr>
            <a:spLocks noGrp="1"/>
          </p:cNvSpPr>
          <p:nvPr>
            <p:ph type="body" idx="1"/>
          </p:nvPr>
        </p:nvSpPr>
        <p:spPr/>
        <p:txBody>
          <a:bodyPr/>
          <a:lstStyle/>
          <a:p>
            <a:r>
              <a:t>接触性皮炎中职业人群的流行病学</a:t>
            </a:r>
          </a:p>
        </p:txBody>
      </p:sp>
      <p:sp>
        <p:nvSpPr>
          <p:cNvPr id="4" name="Content Placeholder 3"/>
          <p:cNvSpPr>
            <a:spLocks noGrp="1"/>
          </p:cNvSpPr>
          <p:nvPr>
            <p:ph sz="half" idx="2"/>
          </p:nvPr>
        </p:nvSpPr>
        <p:spPr/>
        <p:txBody>
          <a:bodyPr/>
          <a:lstStyle/>
          <a:p>
            <a:r>
              <a:t>1. 职业接触性皮炎是指职业性接触过敏原引起的接触性皮炎，主要发生在职业性接触过敏原有毒性或刺激性造成皮肤损害，可伴有红斑、肿胀、水疱或溃烂等症状。</a:t>
            </a:r>
          </a:p>
          <a:p>
            <a:r>
              <a:t>2. 职业接触性皮炎的患病率随着职业接触过敏原的种类和浓度不同而异，在暴露于强酸、强碱、有机溶剂和重金属等化学物质的职业人群中较高。</a:t>
            </a:r>
          </a:p>
          <a:p>
            <a:r>
              <a:t>3. 职业接触性皮炎的临床表现多种多样，包括红斑、丘疹、水疱、溃疡、渗出、结痂、鳞屑和瘙痒等。</a:t>
            </a:r>
          </a:p>
        </p:txBody>
      </p:sp>
      <p:sp>
        <p:nvSpPr>
          <p:cNvPr id="5" name="Text Placeholder 4"/>
          <p:cNvSpPr>
            <a:spLocks noGrp="1"/>
          </p:cNvSpPr>
          <p:nvPr>
            <p:ph type="body" idx="3"/>
          </p:nvPr>
        </p:nvSpPr>
        <p:spPr/>
        <p:txBody>
          <a:bodyPr/>
          <a:lstStyle/>
          <a:p>
            <a:r>
              <a:t>接触性皮炎中的特殊人群流行病学</a:t>
            </a:r>
          </a:p>
        </p:txBody>
      </p:sp>
      <p:sp>
        <p:nvSpPr>
          <p:cNvPr id="6" name="Content Placeholder 5"/>
          <p:cNvSpPr>
            <a:spLocks noGrp="1"/>
          </p:cNvSpPr>
          <p:nvPr>
            <p:ph sz="half" idx="4"/>
          </p:nvPr>
        </p:nvSpPr>
        <p:spPr/>
        <p:txBody>
          <a:bodyPr/>
          <a:lstStyle/>
          <a:p>
            <a:r>
              <a:t>1. 特殊人群接触性皮炎是指发生在特殊人群中的接触性皮炎，包括婴儿、孕妇、老年人和免疫功能低下者等。</a:t>
            </a:r>
          </a:p>
          <a:p>
            <a:r>
              <a:t>2. 特殊人群接触性皮炎的患病率和临床表现与普通人群有所不同，更易发生严重皮炎反应。</a:t>
            </a:r>
          </a:p>
          <a:p>
            <a:r>
              <a:t>3. 特殊人群接触性皮炎的治疗应考虑患者的特殊情况，避免使用对胎儿或婴儿有伤害的药物。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接触性皮炎的职业相关性</a:t>
            </a:r>
          </a:p>
        </p:txBody>
      </p:sp>
      <p:sp>
        <p:nvSpPr>
          <p:cNvPr id="3" name="Subtitle 2"/>
          <p:cNvSpPr>
            <a:spLocks noGrp="1"/>
          </p:cNvSpPr>
          <p:nvPr>
            <p:ph type="subTitle" idx="1"/>
          </p:nvPr>
        </p:nvSpPr>
        <p:spPr/>
        <p:txBody>
          <a:bodyPr/>
          <a:lstStyle/>
          <a:p>
            <a:r>
              <a:t>接触性皮炎的流行病学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https://d.book118.com/687001123201006045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接触性皮炎的全球流行病学概况</vt:lpstr>
      <vt:lpstr> 接触性皮炎的全球流行病学概况</vt:lpstr>
      <vt:lpstr> 接触性皮炎的全球流行病学概况</vt:lpstr>
      <vt:lpstr> 接触性皮炎的全球流行病学概况</vt:lpstr>
      <vt:lpstr> 接触性皮炎的发病率和患病率</vt:lpstr>
      <vt:lpstr> 接触性皮炎的发病率和患病率</vt:lpstr>
      <vt:lpstr> 接触性皮炎的性别差异</vt:lpstr>
      <vt:lpstr> 接触性皮炎的性别差异</vt:lpstr>
      <vt:lpstr> 接触性皮炎的性别差异</vt:lpstr>
      <vt:lpstr> 接触性皮炎的年龄分布</vt:lpstr>
      <vt:lpstr> 接触性皮炎的年龄分布</vt:lpstr>
      <vt:lpstr> 接触性皮炎的年龄分布</vt:lpstr>
      <vt:lpstr> 接触性皮炎的年龄分布</vt:lpstr>
      <vt:lpstr> 接触性皮炎的职业相关性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2024-09-20T21:07:12.282</cp:lastPrinted>
  <dcterms:created xsi:type="dcterms:W3CDTF">2024-09-20T13:07:12Z</dcterms:created>
  <dcterms:modified xsi:type="dcterms:W3CDTF">2024-09-20T13:07:14Z</dcterms:modified>
</cp:coreProperties>
</file>