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87E7C8-455F-47ED-8AD6-0B84D0DF4F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81A5B4-B503-42D0-B2A8-9F8FAFDBA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BD6B1A-3AD4-4C8B-9343-91C9C341CC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80C9AF-9947-42B5-BD7E-559E0317E4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F700B6-46AE-4234-9905-0D75AB115E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620444-06DA-423B-9917-811FEE73B6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F639F6-F2C5-4009-B22C-7E24C72A35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FD66C7-E0AA-4B89-B90C-C7E26AB00A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D6E7BE-FEE6-409B-88A6-E0D90D00FE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55A8A1-911F-436F-886E-0D59829DD0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8A7F26-DC5B-4648-A8D3-32501FB20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0216500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现代设备管理的发展历史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设备管理的起源与早期发展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20世纪设备管理的发展与变革</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现代设备管理方法与技术的创新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信息化时代下的设备管理变革</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现代设备管理面临的挑战与未来趋势</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设备管理的起源与早期发展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工业革命带来的设备变革</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第一次工业革命引入了蒸汽动力和机械化生产，导致工厂设备数量激增，管理需求凸显。</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设备维护与生产效率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随着工业生产的规模化，设备故障对生产效率的影响越来越大，需要有效的管理手段来保障生产顺利进行。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工业革命背景下的设备管理需求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工厂主和工程师们开始关注设备的定期维护和保养，以降低故障率。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设备维护的初级阶段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早期的设备管理主要依赖经验丰富的工匠和工程师的个人技能和经验。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经验管理与工匠技能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早期设备维护与管理实践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一些工程师和管理学家开始思考如何系统化地管理设备，以提高生产效率和降低成本。</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20世纪初，设备综合工程学逐渐形成，强调对设备的全生命周期管理，包括设计、制造、安装、调试、使用、维护、改造和报废等环节。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设备管理理论的初步形成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设备综合工程学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设备管理理论的萌芽</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20世纪设备管理的发展与变革</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设备管理理论初步形成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此时期形成了一些初步的设备管理理论，为后来的设备管理发展奠定了基础。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军事需求推动设备管理发展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两次世界大战期间，军事工业对设备的依赖程度加深，推动了设备管理的快速发展。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设备维修与保养的重要性凸显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战争期间设备的高负荷运转使得设备维修与保养变得至关重要，相应的管理策略和技术得以发展。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两次世界大战期间的设备管理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379" b="183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10" b="1841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41" b="184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战后设备管理的恢复与发展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设备管理恢复与重建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战后各国经济重建，设备管理得到了恢复与发展，逐渐从军事领域向民用领域拓展。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设备管理技术的进步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随着科技水平的提高，新的设备管理技术不断涌现，如状态监测、故障诊断等。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设备管理国际化趋势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随着全球化进程的加速，设备管理逐渐呈现出国际化趋势，国际间的交流与合作不断加强。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设备全寿命周期管理的提出</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设备全寿命周期管理理论着眼于设备的整个生命周期，强调从设计、制造、使用到报废的全过程管理。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设备管理信息化与智能化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随着信息技术的发展，设备管理逐渐实现信息化和智能化，提高了管理效率和水平。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设备综合工程学的发展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设备综合工程学作为一种综合性的设备管理理论，在20世纪得到了广泛的发展与应用。</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设备管理理论的深化与拓展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现代设备管理方法与技术的创新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https://d.book118.com/687002165004006046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2024-09-20T23:14:35.976</cp:lastPrinted>
  <dcterms:created xsi:type="dcterms:W3CDTF">2024-09-20T15:14:35Z</dcterms:created>
  <dcterms:modified xsi:type="dcterms:W3CDTF">2024-09-20T15:14:38Z</dcterms:modified>
</cp:coreProperties>
</file>