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91117-0C12-4FE3-B4A4-F0503FF25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81238-5C57-4C1A-9945-2CDB217C2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81789-E1A1-4BD5-B193-830EF1D5C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F22B3-FC28-4104-97EB-E9F014C07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104D55-4687-4E65-853D-9FF99EEF8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DE127-85C1-4A2E-A692-186A3A0AA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1187D8-5A7F-4846-9EA2-78723CF24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FDCD9-1742-48E3-990F-4E7596D07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A28C5-01CD-4362-A416-E120C4B47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B1BCF-CD0F-4E1F-9DF3-8ABCF7C9A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A1DB5-1475-4EE2-AB42-7763491F3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0300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儿科护理小经验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儿科护理小技巧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针对儿童患者的护理，涉及从婴儿到青少年阶段的生长发育和疾病预防等方面的护理。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在儿科护理实践中积累的经验和技巧，有助于提高护理效果和患儿的康复速度。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01" r="85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分享儿科护理中的实用经验和技巧，帮助其他护理人员更好地照顾儿童患者，提高护理质量。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通过交流和分享，促进儿科护理领域的共同进步，为儿童健康事业的发展做出贡献。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儿童生长发育特点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儿童生长发育阶段性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儿童的生长发育分为不同的阶段，每个阶段有其特殊的生长发育特点，如新生儿期、婴儿期、幼儿期、学龄前期等。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生长发育指标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儿童的身高、体重、头围等是衡量其生长发育的重要指标，家长应定期记录并观察这些指标的变化。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不同年龄段的儿童对营养的需求不同，家长应根据儿童的生长发育需求调整饮食，确保提供足够的营养。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保持室内空气流通，增强儿童免疫力，避免接触感染源。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注意饮食卫生，避免过度饮食，及时补充水分和电解质。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保持皮肤清洁干燥，避免接触过敏源，选择适合敏感皮肤的护肤品。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儿科常见疾病及预防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家长应给予孩子足够的情感支持，建立亲密的亲子关系，帮助孩子建立自信心和安全感。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与孩子沟通时，应使用简单易懂的语言，耐心倾听孩子的表达，理解孩子的需求和感受。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通过正面的激励和引导，帮助孩子养成良好的行为习惯和社交能力。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行为引导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儿科护理小技巧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https://d.book118.com/687003000011006055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2024-09-29T13:58:27.940</cp:lastPrinted>
  <dcterms:created xsi:type="dcterms:W3CDTF">2024-09-29T05:58:27Z</dcterms:created>
  <dcterms:modified xsi:type="dcterms:W3CDTF">2024-09-29T05:58:29Z</dcterms:modified>
</cp:coreProperties>
</file>