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3B7F6-6CD5-4790-8A2E-2475A6133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6036D1-8A63-4F1C-8623-3399BB37A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6180FE-6BA8-4951-9559-63D9BCC25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106847-7BA0-4A73-B995-28DB3CB74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038502-4A5C-453F-ADCD-743772218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2C50F0-502D-467D-A469-6C84A43AE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1D13F7-CF44-4914-92C0-70FCFC7CE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2FB2E4-C6FF-42E2-B5E0-D7D0C8098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B1B64C-BB0E-42AC-9CE6-DB706F581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999D3-3FB6-44F4-AC91-A4BCABC45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75180-5A10-4B4D-8DF6-B4BA56BB3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00306003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质量人员转正工作总结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工作流程与方法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专业知识与技能提升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个人成长与自我反思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对公司的建议与展望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明确总结目的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对质量人员在试用期间的工作表现进行全面评价，以确定其是否适合转为正式员工。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阐述背景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随着市场竞争的加剧，产品质量成为企业核心竞争力的重要因素。质量人员在企业中发挥着至关重要的作用，他们的工作直接影响产品的质量和客户满意度。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969" r="23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详细介绍质量人员在试用期间完成的主要工作成果，如参与的项目、解决的问题、提出的改进建议等。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对质量人员的工作能力进行评估，包括专业技能、团队协作能力、沟通能力、解决问题的能力等。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评价质量人员的工作态度，如责任心、主动性、积极性、合作精神等。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工作态度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分析质量人员的发展潜力，包括学习能力、创新能力、领导力等方面的表现。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发展潜力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负责完成了多个批次产品的质量检测工作，确保产品符合相关标准和客户要求。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产品质量检测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375" r="19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质量管理体系建设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9167" r="29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质量问题处理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参与建立和完善公司的质量管理体系，包括制定质量方针、目标、流程和规范等。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及时处理和解决生产过程中出现的质量问题，确保生产顺利进行。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完成的任务和项目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通过严格的质量检测和控制，成功提高了产品的合格率，减少了客户投诉和退货。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5292" r="52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通过对生产流程的分析和改进，提高了生产效率和产品质量稳定性。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优化生产流程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成功协助公司通过了ISO9001质量管理体系认证，提升了公司的品牌形象和市场竞争力。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获得认证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取得的业绩和成果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通过专业的工作，确保公司产品的质量稳定可靠，为公司赢得了良好的市场声誉和客户信任。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保障产品质量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通过优化生产流程和质量控制手段，提高了公司的生产效率和成本控制能力。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提升生产效率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积极参与公司的质量改进活动，提出宝贵的意见和建议，推动公司持续改进和提升质量管理水平。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推动持续改进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对公司的贡献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工作流程与方法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043" r="2204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在接到任务后，首先明确任务目标、要求和完成时限，确保对任务有全面准确的理解。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接收任务与明确目标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根据任务要求，制定详细的工作计划，明确工作步骤和时间节点，并进行合理分工，确保工作高效推进。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制定计划与分工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按照工作计划，认真执行任务，同时密切关注工作进展，确保工作按计划顺利进行。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执行任务与过程监控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在任务完成后，对结果进行仔细检查，发现问题及时进行处理，确保工作质量符合要求。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结果检查与问题处理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工作流程梳理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重视前期准备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强化过程管理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注重细节把控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不断学习和提升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工作方法总结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在工作开始前，充分做好准备工作，包括了解任务背景、收集相关资料、明确工作目标和要求等，为工作的顺利开展打下基础。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在执行任务过程中，注重过程管理，合理安排工作时间和进度，确保工作按计划推进。同时，密切关注工作进展，及时发现问题并采取措施加以解决。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在工作中，始终保持对细节的关注和把控，确保工作质量符合要求。对于发现的问题和不足，及时进行改进和完善。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在工作中不断学习和提升自己的专业能力和素质，包括学习新知识、掌握新技能、提高沟通能力和团队协作能力等，以更好地适应工作需要和应对各种挑战。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908" r="59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与团队成员保持密切沟通，及时交流工作进展、问题和建议，确保信息畅通、工作协调一致。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建立良好的沟通机制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积极参与团队讨论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分工合作与相互支持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尊重他人与包容差异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在团队讨论中积极发言、提出建设性意见和建议，促进团队决策的科学性和民主性。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在团队中明确分工、各司其职，同时相互支持、密切配合，共同完成团队任务。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尊重团队成员的不同观点和意见，以开放的心态接纳差异和多样性，营造和谐的工作氛围。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https://d.book118.com/687003060033006031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2024-09-03T06:48:25.270</cp:lastPrinted>
  <dcterms:created xsi:type="dcterms:W3CDTF">2024-09-02T22:48:25Z</dcterms:created>
  <dcterms:modified xsi:type="dcterms:W3CDTF">2024-09-02T22:48:27Z</dcterms:modified>
</cp:coreProperties>
</file>