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3255F-50BC-4556-AB65-36C66DDC8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91512-9072-448F-B828-E6154665B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D59A2-2A39-4E62-9E27-E5C85884A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CCA02F-E776-4CD1-A9CE-5AD091E57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E71029-7B41-4C59-B25A-317634371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FA42A9-C628-484E-B69B-5EA2D0DA8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80695B-C37B-4047-9F77-34C44122C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BCAD61-C814-4E87-8881-FE2A7FADC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431150-3B4F-45B2-915D-414C55EC4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0DF05-3243-42C1-81DE-F658D5B1F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31905-3217-4E65-BDA1-706BF19C5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0411010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学习防范电梯事故和电梯窒息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电梯安全基本知识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电梯事故类型及原因分析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防范电梯事故措施与建议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电梯窒息原因及危害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遇到电梯事故时的自救方法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电梯安全基本知识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298" r="1829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包括轿厢、对重、导轨、曳引机、控制柜等。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电梯主要部件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通过曳引机驱动轿厢和对重在导轨间上下运动，实现乘客或货物的运输。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电梯构造与工作原理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电梯安全运行规范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电梯使用单位应建立电梯安全技术档案，并制定电梯事故应急措施和救援预案。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电梯维护保养单位应定期对电梯进行维护保养，确保电梯处于良好状态。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电梯检验检测机构应定期对电梯进行检验检测，确保电梯符合安全技术规范的要求。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乘梯前应观察电梯是否正常运行，门是否完全打开，避免强行进入或退出。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进入轿厢后应尽快按选层按钮，不要长时间挡住门或反复按按钮。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在轿厢内不要蹦跳、打闹或做其他剧烈运动，以免发生意外。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若遇电梯故障或停电等紧急情况，应保持冷静，按应急按钮或拨打救援电话，等待专业人员救援。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乘梯注意事项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电梯事故类型及原因分析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电梯在运行过程中突然停止，乘客被困在轿厢内。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电梯困人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000" r="3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电梯失控，向上或向下冲顶或蹲底，造成人员伤亡和设备损坏。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电梯冲顶或蹲底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电梯门无法正常开启或关闭，或者门未完全关闭时电梯启动运行。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门系统故障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电梯事故类型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电梯设备本身存在缺陷或故障，如控制系统、门系统、驱动系统等出现问题。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乘客或维修人员的不当行为，如超载、强行扒门、违规操作等。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外部因素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如停电、雷击、地震等不可抗力因素导致电梯事故。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典型案例剖析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某办公楼电梯门系统故障事故。事故原因是电梯门系统出现故障，导致门无法正常关闭。在维修人员赶到现场前，一名乘客试图强行扒门并坠入井道身亡。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某高层住宅电梯困人事件。事故原因是电梯控制系统故障，导致电梯在运行中突然停止。经过紧急救援，被困人员被成功救出。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某商场电梯冲顶事故。事故原因是电梯制动器失效，导致电梯失控冲顶。事故造成多人受伤，设备严重损坏。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防范电梯事故措施与建议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加强日常检查与维护保养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定期对电梯进行全面检查，包括电梯门、轿厢、控制系统等关键部位，确保电梯处于良好状态。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及时发现并处理电梯故障，如异响、抖动、停运等问题，防止故障扩大导致事故发生。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保持电梯内外清洁，定期清理门缝、轨道等部位的杂物，确保电梯运行顺畅。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提高应急处置能力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制定完善的电梯应急预案，明确应急处置流程和责任人，确保在紧急情况下能够迅速响应。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定期组织电梯应急演练，提高相关人员的应急处置能力，确保在事故发生时能够迅速、有效地进行救援。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在电梯内设置紧急呼救装置，确保乘客在紧急情况下能够及时与外界联系，获得救援。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https://d.book118.com/687004110102006042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2024-09-15T19:06:49.275</cp:lastPrinted>
  <dcterms:created xsi:type="dcterms:W3CDTF">2024-09-15T11:06:49Z</dcterms:created>
  <dcterms:modified xsi:type="dcterms:W3CDTF">2024-09-15T11:06:51Z</dcterms:modified>
</cp:coreProperties>
</file>