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58E17-9ED8-4914-8071-7A871A7C5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77A1D-7B83-4530-AD5E-FB8B706A5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57548-C079-41A5-996B-2FB8654FB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35279-647C-47BE-AF6A-1DF442CC7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3BB8A-76DD-4877-896A-B06AB8565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9B709-5F29-4E74-B144-013E264CB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2D620-B2DC-4C81-8078-F10493D8F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34BC9-B386-4D21-AC4D-163029218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AE856-1BE8-414F-89CE-46A4C03CA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E252D-E95D-4117-ACD8-019EC01E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7C385-9EF5-4B58-AADE-9A2CDDC2E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7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05056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文学作品解读与分析实践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文学作品解读方法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文学作品分析技巧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文学流派与作品关系探讨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跨文化视角下的文学作品解读与比较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文学作品改编与影视化呈现探讨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总结：提高文学作品解读与分析能力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文学作品是以语言文字为工具，通过形象、情节和意境等艺术手段，表达作者思想感情和反映社会生活的艺术作品。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体裁、题材、风格等不同标准，文学作品可分为小说、诗歌、散文、戏剧等多种类型。其中，小说以叙述故事情节为主，诗歌以抒发情感为主，散文以表达感悟为主，戏剧则通过人物对话和舞台表演展现故事情节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文学作品通过生动具体的形象来展现社会生活，使读者产生身临其境的感受。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文学作品蕴含着作者丰富的思想感情，能够激发读者的情感共鸣。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文学作品具有独特的审美价值，能够给读者带来美的享受和审美体验。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文学作品是社会生活的反映，能够揭示社会现象和问题，引起读者对社会现实的关注和思考。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认识价值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通过文学作品，读者可以了解不同时代、不同地域、不同民族的社会生活和风土人情，拓宽视野，增长见识。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教育价值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文学作品蕴含着丰富的人生哲理和道德观念，能够潜移默化地影响读者的思想和行为，发挥教育作用。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审美价值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文学作品以其独特的艺术魅力，给读者带来愉悦的审美体验，提升读者的审美能力和水平。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文化传承价值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文学作品是民族文化的重要组成部分，通过传承和弘扬优秀文学作品，可以推动民族文化的繁荣和发展。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文学作品解读方法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41" b="1624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315" b="1931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仔细阅读文本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逐字逐句地阅读，注意语言、词汇、语法等文本基本要素。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分析文本结构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理解文本的段落安排、布局谋篇，探究作者的写作思路。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挖掘深层含义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通过反复阅读和理性思考，领悟文本的言外之意、弦外之音。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文本细读法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识别文本中的符号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包括语言符号和非语言符号，如文字、图像、声音等。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分析符号的意义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探究符号在特定文化和社会背景下的意义，理解作者的用意。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解读符号系统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将文本中的符号看作一个整体，分析它们之间的关联和互动。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符号学解读法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寻找二元对立关系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分析文本中存在的对立概念，如生与死、善与恶等。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分析文本结构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将文本分解为若干基本元素，探究它们之间的组合方式和相互关系。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揭示文本深层结构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通过结构分析，揭示文本的深层意义和作者的写作意图。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结构主义解读法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探究读者与文本的互动关系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分析读者在阅读过程中与文本的互动方式，以及这种互动对文本意义产生的影响。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关注读者反应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重视读者对文本的理解和感受，认为读者的反应是文本意义的重要组成部分。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分析读者群体差异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探究不同读者群体对同一文本的不同理解和反应。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读者反应解读法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文学作品分析技巧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通过阅读全文、了解背景，把握作品的核心主题和思想。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确定作品主题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分析主题表现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挖掘深层含义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探讨作者是如何通过情节、人物、环境等手段来表现主题的。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理解作品所蕴含的哲理、道德、社会批判等深层含义。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通过人物的语言、行为、心理等描写，分析人物的性格特点。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分析人物性格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分析人物之间的相互关系，理解其在作品中的作用。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探讨人物关系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对人物进行客观评价，探讨其艺术价值和现实意义。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评价人物形象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梳理情节线索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理清作品的情节发展脉络，把握主要事件和矛盾冲突。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分析情节安排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探讨作者的情节安排技巧，如悬念、伏笔、照应等。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评价情节效果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分析情节对人物塑造和主题表达的作用，评价其艺术效果。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情节结构分析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探讨作品的语言风格，如生动、形象、幽默、讽刺等。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分析语言特点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欣赏作品中的精彩语句和段落，品味其语言魅力。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品味语言魅力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分析作者运用的修辞手法，如比喻、拟人、排比等，理解其表达效果。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分析修辞手法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语言风格分析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https://d.book118.com/687005056155006040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2024-09-13T10:20:27.665</cp:lastPrinted>
  <dcterms:created xsi:type="dcterms:W3CDTF">2024-09-13T02:20:27Z</dcterms:created>
  <dcterms:modified xsi:type="dcterms:W3CDTF">2024-09-13T02:20:29Z</dcterms:modified>
</cp:coreProperties>
</file>