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9158D-45F3-4C84-AB35-BC4AC1C8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F4775-5D76-43F3-A418-C15C6015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175E9-36CE-4624-AF21-89D2AD1E3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53596-0323-49BB-8485-5621BC9A8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2E5BE-02BB-4D42-BC0A-0A857D40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2B676-7E39-4421-A8DE-9B48A2BA5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39F58-E1D0-4576-BFF9-FB50DBC00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28235-C4DE-4193-88DB-1B6838DC2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EC733-6D98-48AF-91F4-FE31BCB55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C8A40-049B-4E5A-9F44-D846D152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8B231-26EA-483E-A103-A048976B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0605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罪犯心里健康教育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罪犯心理问题的表现和成因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罪犯心里健康教育旨在帮助罪犯认识自身心理问题，提高心理健康水平，减少再犯罪率，促进罪犯回归社会。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随着社会对心理健康的关注度不断提高，罪犯心里健康教育逐渐成为监狱管理工作的重要内容。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罪犯心里健康教育是指通过一系列的教育活动，帮助罪犯了解心理健康知识，掌握心理调适技能，提高自我认知和情绪管理能力，以促进其身心健康和再社会化。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罪犯心里健康教育是监狱教育改造工作的重要组成部分，它不仅关注罪犯的心理健康状况，还强调对罪犯进行全面的心理干预和辅导，以实现罪犯的全面改造和再社会化。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罪犯心理问题的表现和成因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罪犯在服刑期间可能面临各种压力，如监禁、与家人分离、未来前景不确定等，导致焦虑和抑郁情绪。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罪犯往往因为犯罪行为而产生自卑感和自我否定，认为自己没有价值，对未来失去信心。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自卑和自我否定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监狱环境可能导致罪犯之间的人际关系紧张，加上与家人和朋友分离，进一步加剧孤独感和社交障碍。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一些罪犯可能存在犯罪思维模式，难以认识到自身问题并积极改变。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犯罪思维模式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心理问题的成因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犯罪行为的心理根源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犯罪行为本身可能源于各种心理问题，如情绪调节障碍、认知偏差、家庭和社会环境影响等。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监狱环境的影响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监狱环境可能导致罪犯心理压力增大，缺乏自由和安全感，进而引发各种心理问题。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家庭和社会支持的缺失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许多罪犯在服刑期间与家人和朋友分离，缺乏必要的家庭和社会支持，进一步加剧心理问题。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通过心理健康教育，罪犯可以认识到自身行为的不当之处，提高自我控制和调节能力，降低再次犯罪的可能性。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降低再犯罪率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心理健康教育可以帮助罪犯树立正确的价值观和人生观，增强自我认知和自我调节能力，促进其积极改造。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促进罪犯改造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通过心理健康教育，罪犯可以学会应对压力、解决心理问题的技巧，提高自身心理素质和生活质量。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提高罪犯生活质量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对罪犯个人的影响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有效的罪犯心理健康教育有助于降低再犯罪率，减少社会不安定因素，维护社会稳定。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917" r="2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提升公众安全意识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通过帮助罪犯改造思想、纠正行为，心理健康教育有助于促进社会和谐，推动社会文明进步。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对罪犯进行心理健康教育，可以引起公众对犯罪行为的关注，提高公众的安全意识和防范能力。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https://d.book118.com/687006050012006044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2024-09-18T03:52:14.862</cp:lastPrinted>
  <dcterms:created xsi:type="dcterms:W3CDTF">2024-09-17T19:52:14Z</dcterms:created>
  <dcterms:modified xsi:type="dcterms:W3CDTF">2024-09-17T19:52:16Z</dcterms:modified>
</cp:coreProperties>
</file>