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3B01FC7-DA97-4853-A145-CCEE360C701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30BDF-4CE7-4353-A0C8-68F013977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68096-6E67-4127-84BB-204A6DBB6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381C0-7D63-486A-9092-3AC5F021A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D80E94-79B3-4A6F-B334-513CB08BA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8AB161-8726-41A5-B35F-82742BBF5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0CCBDC-A52E-4409-9243-37C242483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B82C26-8DB7-439E-9FA7-1F01CEE7C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07B776-B23E-4F5B-8EB1-EE5B01C3E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7AF8B3-28BF-45E2-AD1B-BAF82E4B1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F4FEA-2FBD-4401-A26B-DD00C2A28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45BD8-F308-4F99-BD42-3E6AE93E8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90D9BBC-DC3D-482B-B7F2-592FBB82479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772010C-58BD-47A0-8E1E-E478E8D0EE4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1003600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73" name="图片 11"/>
          <p:cNvPicPr/>
          <p:nvPr/>
        </p:nvPicPr>
        <p:blipFill>
          <a:blip r:embed="rId3"/>
          <a:stretch>
            <a:fillRect/>
          </a:stretch>
        </p:blipFill>
        <p:spPr>
          <a:xfrm>
            <a:off x="-49680" y="90720"/>
            <a:ext cx="12290760" cy="6676200"/>
          </a:xfrm>
          <a:prstGeom prst="rect">
            <a:avLst/>
          </a:prstGeom>
          <a:ln w="0">
            <a:noFill/>
          </a:ln>
        </p:spPr>
      </p:pic>
      <p:pic>
        <p:nvPicPr>
          <p:cNvPr id="74" name="图片 15"/>
          <p:cNvPicPr/>
          <p:nvPr/>
        </p:nvPicPr>
        <p:blipFill>
          <a:blip r:embed="rId4"/>
          <a:stretch>
            <a:fillRect/>
          </a:stretch>
        </p:blipFill>
        <p:spPr>
          <a:xfrm>
            <a:off x="260640" y="-97200"/>
            <a:ext cx="11670120" cy="7080840"/>
          </a:xfrm>
          <a:prstGeom prst="rect">
            <a:avLst/>
          </a:prstGeom>
          <a:ln w="0">
            <a:noFill/>
          </a:ln>
        </p:spPr>
      </p:pic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人事行政工作总结报告及改进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8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-16560" y="0"/>
            <a:ext cx="12208320" cy="6867000"/>
          </a:xfrm>
          <a:prstGeom prst="rect">
            <a:avLst/>
          </a:prstGeom>
          <a:ln w="0">
            <a:noFill/>
          </a:ln>
        </p:spPr>
      </p:pic>
      <p:pic>
        <p:nvPicPr>
          <p:cNvPr id="79" name="图片 11"/>
          <p:cNvPicPr/>
          <p:nvPr/>
        </p:nvPicPr>
        <p:blipFill>
          <a:blip r:embed="rId4"/>
          <a:stretch>
            <a:fillRect/>
          </a:stretch>
        </p:blipFill>
        <p:spPr>
          <a:xfrm>
            <a:off x="-66600" y="90720"/>
            <a:ext cx="12307680" cy="6685560"/>
          </a:xfrm>
          <a:prstGeom prst="rect">
            <a:avLst/>
          </a:prstGeom>
          <a:ln w="0">
            <a:noFill/>
          </a:ln>
        </p:spPr>
      </p:pic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人事行政工作简介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人事行政工作流程优化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人才招聘与留住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绩效管理与激励机制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人事行政工作信息化建设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人事行政工作总结与展望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2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-16560" y="0"/>
            <a:ext cx="12208320" cy="6867000"/>
          </a:xfrm>
          <a:prstGeom prst="rect">
            <a:avLst/>
          </a:prstGeom>
          <a:ln w="0">
            <a:noFill/>
          </a:ln>
        </p:spPr>
      </p:pic>
      <p:pic>
        <p:nvPicPr>
          <p:cNvPr id="83" name="图片 11"/>
          <p:cNvPicPr/>
          <p:nvPr/>
        </p:nvPicPr>
        <p:blipFill>
          <a:blip r:embed="rId4"/>
          <a:stretch>
            <a:fillRect/>
          </a:stretch>
        </p:blipFill>
        <p:spPr>
          <a:xfrm>
            <a:off x="-66600" y="90720"/>
            <a:ext cx="12307680" cy="6685560"/>
          </a:xfrm>
          <a:prstGeom prst="rect">
            <a:avLst/>
          </a:prstGeom>
          <a:ln w="0">
            <a:noFill/>
          </a:ln>
        </p:spPr>
      </p:pic>
      <p:sp>
        <p:nvSpPr>
          <p:cNvPr id="84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人事行政工作简介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7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8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人事行政工作概述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人事行政工作是组织内部管理的关键环节，涉及员工招聘、培训、福利和绩效管理等方面。它直接影响着组织的发展和稳定，是至关重要的。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4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5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人事行政工作职能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7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吸引优秀人才加入组织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招聘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合理配置薪酬福利，激励员工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薪资管理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维护和促进员工间的和睦关系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员工关系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评估员工绩效，激励优秀表现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5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06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人事行政工作挑战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需要及时调整政策和制度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法规变化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要满足多样化的员工需求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员工需求变化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吸引和留住人才是挑战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人才竞争激烈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数字化对工作方式提出要求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信息化浪潮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6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17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人事行政工作重要性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直接关系到员工幸福感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员工工作生活质量影响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影响着组织的生产力和效率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工作效率关键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影响着团队合作与凝聚力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组织凝聚力影响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9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30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人事行政工作的重要性不可忽视，随着社会环境的变化，人才需求的多元化，人事行政工作需要不断地优化和改进。只有不断提升工作效率和质量，才能更好地推动组织的发展。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-16560" y="0"/>
            <a:ext cx="12208320" cy="6867000"/>
          </a:xfrm>
          <a:prstGeom prst="rect">
            <a:avLst/>
          </a:prstGeom>
          <a:ln w="0">
            <a:noFill/>
          </a:ln>
        </p:spPr>
      </p:pic>
      <p:pic>
        <p:nvPicPr>
          <p:cNvPr id="134" name="图片 11"/>
          <p:cNvPicPr/>
          <p:nvPr/>
        </p:nvPicPr>
        <p:blipFill>
          <a:blip r:embed="rId4"/>
          <a:stretch>
            <a:fillRect/>
          </a:stretch>
        </p:blipFill>
        <p:spPr>
          <a:xfrm>
            <a:off x="-66600" y="90720"/>
            <a:ext cx="12307680" cy="6685560"/>
          </a:xfrm>
          <a:prstGeom prst="rect">
            <a:avLst/>
          </a:prstGeom>
          <a:ln w="0">
            <a:noFill/>
          </a:ln>
        </p:spPr>
      </p:pic>
      <p:sp>
        <p:nvSpPr>
          <p:cNvPr id="135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6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人事行政工作流程优化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8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39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人事行政工作流程分析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查找瓶颈和问题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分析当前人事行政工作的流程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展示各个环节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通过流程图清晰展示流程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发现提升空间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识别优化潜力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9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50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流程优化方案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提出了针对现有流程的优化方案，包括简化流程、提升效率等。通过列出每一项优化措施的具体实施步骤和预期效果，为流程优化奠定基础。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6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57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流程优化实施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包括人员培训、系统升级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展示实施过程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解决实施过程中的问题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分析挑战与解决方案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为下一步改进提供依据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总结经验教训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7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68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成本降低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降低运营成本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减少人力资源浪费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员工满意度提高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提升员工工作体验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增强员工归属感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组织效能提升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提高整体工作效能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提升组织竞争力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流程优化效果评估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效率提升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减少浪费时间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2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83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通过深入分析人事行政工作流程并进行优化，不仅可以提升工作效率，降低成本，还可以增强员工满意度，进一步提升组织效能。持续改进和创新是人事行政工作的关键，希望本报告可以为未来工作提供启发。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6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-16560" y="0"/>
            <a:ext cx="12208320" cy="6867000"/>
          </a:xfrm>
          <a:prstGeom prst="rect">
            <a:avLst/>
          </a:prstGeom>
          <a:ln w="0">
            <a:noFill/>
          </a:ln>
        </p:spPr>
      </p:pic>
      <p:pic>
        <p:nvPicPr>
          <p:cNvPr id="187" name="图片 11"/>
          <p:cNvPicPr/>
          <p:nvPr/>
        </p:nvPicPr>
        <p:blipFill>
          <a:blip r:embed="rId4"/>
          <a:stretch>
            <a:fillRect/>
          </a:stretch>
        </p:blipFill>
        <p:spPr>
          <a:xfrm>
            <a:off x="-66600" y="90720"/>
            <a:ext cx="12307680" cy="6685560"/>
          </a:xfrm>
          <a:prstGeom prst="rect">
            <a:avLst/>
          </a:prstGeom>
          <a:ln w="0">
            <a:noFill/>
          </a:ln>
        </p:spPr>
      </p:pic>
      <p:sp>
        <p:nvSpPr>
          <p:cNvPr id="188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9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人才招聘与留住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1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92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人才招聘策略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当前人才招聘存在诸多问题和挑战，需要制定有效的招聘策略。在选择招聘渠道和优化面试流程方面，可以提升招聘效率和质量。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8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99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人才留住策略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提供具有竞争力的福利待遇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员工福利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制定个性化的培训计划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为员工提供良好的晋升通道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晋升机会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1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12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人才引进与培养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通过岗位轮换等方式培养内部人才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内部培养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寻找市场上优秀的新人加入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外部引进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建立有效的导师制度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导师制度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2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23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5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改进方向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提升晋升透明度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加强人才激励措施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8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成功案例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谷歌的员工激励政策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亚马逊的晋升机制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1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管理实践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定期员工满意度调查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搭建员工交流平台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人才管理实践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5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问题分析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人才流失率较高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晋升机会不公平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https://d.book118.com/687010036001006053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人事行政工作总结报告及改进</vt:lpstr>
      <vt:lpstr>目录</vt:lpstr>
      <vt:lpstr>第1章 人事行政工作简介</vt:lpstr>
      <vt:lpstr> </vt:lpstr>
      <vt:lpstr>人事行政工作职能</vt:lpstr>
      <vt:lpstr>人事行政工作挑战</vt:lpstr>
      <vt:lpstr>人事行政工作重要性</vt:lpstr>
      <vt:lpstr>结论</vt:lpstr>
      <vt:lpstr>第二章 人事行政工作流程优化</vt:lpstr>
      <vt:lpstr>人事行政工作流程分析</vt:lpstr>
      <vt:lpstr> </vt:lpstr>
      <vt:lpstr>流程优化实施</vt:lpstr>
      <vt:lpstr>流程优化效果评估</vt:lpstr>
      <vt:lpstr>结语</vt:lpstr>
      <vt:lpstr>第3章 人才招聘与留住</vt:lpstr>
      <vt:lpstr> </vt:lpstr>
      <vt:lpstr>人才留住策略</vt:lpstr>
      <vt:lpstr>人才引进与培养</vt:lpstr>
      <vt:lpstr>人才管理实践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2024-09-26T16:42:46.358</cp:lastPrinted>
  <dcterms:created xsi:type="dcterms:W3CDTF">2024-09-26T08:42:46Z</dcterms:created>
  <dcterms:modified xsi:type="dcterms:W3CDTF">2024-09-26T08:42:48Z</dcterms:modified>
</cp:coreProperties>
</file>